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8" r:id="rId5"/>
    <p:sldId id="296" r:id="rId6"/>
    <p:sldId id="263" r:id="rId7"/>
    <p:sldId id="260" r:id="rId8"/>
    <p:sldId id="256" r:id="rId9"/>
    <p:sldId id="257" r:id="rId10"/>
    <p:sldId id="294" r:id="rId11"/>
    <p:sldId id="273" r:id="rId12"/>
    <p:sldId id="288" r:id="rId13"/>
    <p:sldId id="289" r:id="rId14"/>
    <p:sldId id="290" r:id="rId15"/>
    <p:sldId id="275" r:id="rId16"/>
    <p:sldId id="295" r:id="rId17"/>
    <p:sldId id="276" r:id="rId18"/>
    <p:sldId id="266" r:id="rId19"/>
    <p:sldId id="277" r:id="rId20"/>
    <p:sldId id="292" r:id="rId21"/>
    <p:sldId id="278" r:id="rId22"/>
    <p:sldId id="29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00B050"/>
    <a:srgbClr val="70AD47"/>
    <a:srgbClr val="4472C4"/>
    <a:srgbClr val="92D050"/>
    <a:srgbClr val="8FAAD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0" autoAdjust="0"/>
    <p:restoredTop sz="94343" autoAdjust="0"/>
  </p:normalViewPr>
  <p:slideViewPr>
    <p:cSldViewPr snapToGrid="0">
      <p:cViewPr varScale="1">
        <p:scale>
          <a:sx n="70" d="100"/>
          <a:sy n="70" d="100"/>
        </p:scale>
        <p:origin x="72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DJEAN Agathe" userId="3d6b4f36-572f-4048-8dcf-40f5dbb04ad3" providerId="ADAL" clId="{CB582181-5CE3-48CF-A0DC-59CC39568333}"/>
    <pc:docChg chg="undo custSel addSld delSld modSld">
      <pc:chgData name="GRANDJEAN Agathe" userId="3d6b4f36-572f-4048-8dcf-40f5dbb04ad3" providerId="ADAL" clId="{CB582181-5CE3-48CF-A0DC-59CC39568333}" dt="2022-07-28T14:03:36.562" v="1071" actId="255"/>
      <pc:docMkLst>
        <pc:docMk/>
      </pc:docMkLst>
      <pc:sldChg chg="modSp">
        <pc:chgData name="GRANDJEAN Agathe" userId="3d6b4f36-572f-4048-8dcf-40f5dbb04ad3" providerId="ADAL" clId="{CB582181-5CE3-48CF-A0DC-59CC39568333}" dt="2022-07-28T14:03:30.951" v="1070" actId="255"/>
        <pc:sldMkLst>
          <pc:docMk/>
          <pc:sldMk cId="3604355935" sldId="256"/>
        </pc:sldMkLst>
        <pc:spChg chg="mod">
          <ac:chgData name="GRANDJEAN Agathe" userId="3d6b4f36-572f-4048-8dcf-40f5dbb04ad3" providerId="ADAL" clId="{CB582181-5CE3-48CF-A0DC-59CC39568333}" dt="2022-07-28T14:03:30.951" v="1070" actId="255"/>
          <ac:spMkLst>
            <pc:docMk/>
            <pc:sldMk cId="3604355935" sldId="256"/>
            <ac:spMk id="20" creationId="{CC9AC575-6EB8-4AD6-97E9-F6F8F3E134FA}"/>
          </ac:spMkLst>
        </pc:spChg>
      </pc:sldChg>
      <pc:sldChg chg="modSp">
        <pc:chgData name="GRANDJEAN Agathe" userId="3d6b4f36-572f-4048-8dcf-40f5dbb04ad3" providerId="ADAL" clId="{CB582181-5CE3-48CF-A0DC-59CC39568333}" dt="2022-07-28T14:03:36.562" v="1071" actId="255"/>
        <pc:sldMkLst>
          <pc:docMk/>
          <pc:sldMk cId="1479035584" sldId="257"/>
        </pc:sldMkLst>
        <pc:spChg chg="mod">
          <ac:chgData name="GRANDJEAN Agathe" userId="3d6b4f36-572f-4048-8dcf-40f5dbb04ad3" providerId="ADAL" clId="{CB582181-5CE3-48CF-A0DC-59CC39568333}" dt="2022-07-28T14:03:36.562" v="1071" actId="255"/>
          <ac:spMkLst>
            <pc:docMk/>
            <pc:sldMk cId="1479035584" sldId="257"/>
            <ac:spMk id="19" creationId="{A6EC000F-84BA-4454-9519-ED7E2C78C8C7}"/>
          </ac:spMkLst>
        </pc:spChg>
      </pc:sldChg>
      <pc:sldChg chg="addSp delSp modSp">
        <pc:chgData name="GRANDJEAN Agathe" userId="3d6b4f36-572f-4048-8dcf-40f5dbb04ad3" providerId="ADAL" clId="{CB582181-5CE3-48CF-A0DC-59CC39568333}" dt="2022-07-28T12:12:22.694" v="269" actId="207"/>
        <pc:sldMkLst>
          <pc:docMk/>
          <pc:sldMk cId="3313937871" sldId="258"/>
        </pc:sldMkLst>
        <pc:spChg chg="del">
          <ac:chgData name="GRANDJEAN Agathe" userId="3d6b4f36-572f-4048-8dcf-40f5dbb04ad3" providerId="ADAL" clId="{CB582181-5CE3-48CF-A0DC-59CC39568333}" dt="2022-07-28T12:09:57.417" v="163" actId="478"/>
          <ac:spMkLst>
            <pc:docMk/>
            <pc:sldMk cId="3313937871" sldId="258"/>
            <ac:spMk id="2" creationId="{EB5F14BE-E265-47C3-B8ED-090FF7B40F92}"/>
          </ac:spMkLst>
        </pc:spChg>
        <pc:spChg chg="mod">
          <ac:chgData name="GRANDJEAN Agathe" userId="3d6b4f36-572f-4048-8dcf-40f5dbb04ad3" providerId="ADAL" clId="{CB582181-5CE3-48CF-A0DC-59CC39568333}" dt="2022-07-28T12:05:19.282" v="1" actId="404"/>
          <ac:spMkLst>
            <pc:docMk/>
            <pc:sldMk cId="3313937871" sldId="258"/>
            <ac:spMk id="4" creationId="{8E71D770-BB32-4FD5-A1FC-4E3FA6A34187}"/>
          </ac:spMkLst>
        </pc:spChg>
        <pc:spChg chg="mod">
          <ac:chgData name="GRANDJEAN Agathe" userId="3d6b4f36-572f-4048-8dcf-40f5dbb04ad3" providerId="ADAL" clId="{CB582181-5CE3-48CF-A0DC-59CC39568333}" dt="2022-07-28T12:09:16.948" v="147" actId="123"/>
          <ac:spMkLst>
            <pc:docMk/>
            <pc:sldMk cId="3313937871" sldId="258"/>
            <ac:spMk id="5" creationId="{38BFE005-BF24-482F-9765-685C037D8863}"/>
          </ac:spMkLst>
        </pc:spChg>
        <pc:spChg chg="del">
          <ac:chgData name="GRANDJEAN Agathe" userId="3d6b4f36-572f-4048-8dcf-40f5dbb04ad3" providerId="ADAL" clId="{CB582181-5CE3-48CF-A0DC-59CC39568333}" dt="2022-07-28T12:09:57.417" v="163" actId="478"/>
          <ac:spMkLst>
            <pc:docMk/>
            <pc:sldMk cId="3313937871" sldId="258"/>
            <ac:spMk id="8" creationId="{10CDFC7C-BE8B-4433-83E7-F68C8CCE4249}"/>
          </ac:spMkLst>
        </pc:spChg>
        <pc:spChg chg="mod">
          <ac:chgData name="GRANDJEAN Agathe" userId="3d6b4f36-572f-4048-8dcf-40f5dbb04ad3" providerId="ADAL" clId="{CB582181-5CE3-48CF-A0DC-59CC39568333}" dt="2022-07-28T12:09:24.600" v="154" actId="1035"/>
          <ac:spMkLst>
            <pc:docMk/>
            <pc:sldMk cId="3313937871" sldId="258"/>
            <ac:spMk id="9" creationId="{C3AF9654-CC0D-401A-A193-D4E034EBAE7A}"/>
          </ac:spMkLst>
        </pc:spChg>
        <pc:spChg chg="add mod">
          <ac:chgData name="GRANDJEAN Agathe" userId="3d6b4f36-572f-4048-8dcf-40f5dbb04ad3" providerId="ADAL" clId="{CB582181-5CE3-48CF-A0DC-59CC39568333}" dt="2022-07-28T12:12:22.694" v="269" actId="207"/>
          <ac:spMkLst>
            <pc:docMk/>
            <pc:sldMk cId="3313937871" sldId="258"/>
            <ac:spMk id="10" creationId="{7BBA0984-C436-4F78-AE39-D865E7112A96}"/>
          </ac:spMkLst>
        </pc:spChg>
        <pc:spChg chg="mod">
          <ac:chgData name="GRANDJEAN Agathe" userId="3d6b4f36-572f-4048-8dcf-40f5dbb04ad3" providerId="ADAL" clId="{CB582181-5CE3-48CF-A0DC-59CC39568333}" dt="2022-07-28T12:10:02.187" v="164" actId="14100"/>
          <ac:spMkLst>
            <pc:docMk/>
            <pc:sldMk cId="3313937871" sldId="258"/>
            <ac:spMk id="11" creationId="{9ABCD835-965E-4558-832F-2D5BDB0CF62E}"/>
          </ac:spMkLst>
        </pc:spChg>
        <pc:spChg chg="del">
          <ac:chgData name="GRANDJEAN Agathe" userId="3d6b4f36-572f-4048-8dcf-40f5dbb04ad3" providerId="ADAL" clId="{CB582181-5CE3-48CF-A0DC-59CC39568333}" dt="2022-07-28T12:09:57.417" v="163" actId="478"/>
          <ac:spMkLst>
            <pc:docMk/>
            <pc:sldMk cId="3313937871" sldId="258"/>
            <ac:spMk id="12" creationId="{75AEB5B8-E1AF-4783-8DDC-BA364345BEE1}"/>
          </ac:spMkLst>
        </pc:spChg>
        <pc:spChg chg="del">
          <ac:chgData name="GRANDJEAN Agathe" userId="3d6b4f36-572f-4048-8dcf-40f5dbb04ad3" providerId="ADAL" clId="{CB582181-5CE3-48CF-A0DC-59CC39568333}" dt="2022-07-28T12:09:57.417" v="163" actId="478"/>
          <ac:spMkLst>
            <pc:docMk/>
            <pc:sldMk cId="3313937871" sldId="258"/>
            <ac:spMk id="13" creationId="{2902545F-CF40-4786-A01D-E54F6D239FA5}"/>
          </ac:spMkLst>
        </pc:spChg>
        <pc:spChg chg="del">
          <ac:chgData name="GRANDJEAN Agathe" userId="3d6b4f36-572f-4048-8dcf-40f5dbb04ad3" providerId="ADAL" clId="{CB582181-5CE3-48CF-A0DC-59CC39568333}" dt="2022-07-28T12:09:57.417" v="163" actId="478"/>
          <ac:spMkLst>
            <pc:docMk/>
            <pc:sldMk cId="3313937871" sldId="258"/>
            <ac:spMk id="15" creationId="{21CD7128-F4DB-4937-B83A-F59FCF9306CC}"/>
          </ac:spMkLst>
        </pc:spChg>
        <pc:graphicFrameChg chg="del">
          <ac:chgData name="GRANDJEAN Agathe" userId="3d6b4f36-572f-4048-8dcf-40f5dbb04ad3" providerId="ADAL" clId="{CB582181-5CE3-48CF-A0DC-59CC39568333}" dt="2022-07-28T12:09:57.417" v="163" actId="478"/>
          <ac:graphicFrameMkLst>
            <pc:docMk/>
            <pc:sldMk cId="3313937871" sldId="258"/>
            <ac:graphicFrameMk id="6" creationId="{4828A88C-1FCE-45BE-8C8D-209C36AB582D}"/>
          </ac:graphicFrameMkLst>
        </pc:graphicFrameChg>
        <pc:graphicFrameChg chg="del">
          <ac:chgData name="GRANDJEAN Agathe" userId="3d6b4f36-572f-4048-8dcf-40f5dbb04ad3" providerId="ADAL" clId="{CB582181-5CE3-48CF-A0DC-59CC39568333}" dt="2022-07-28T12:09:57.417" v="163" actId="478"/>
          <ac:graphicFrameMkLst>
            <pc:docMk/>
            <pc:sldMk cId="3313937871" sldId="258"/>
            <ac:graphicFrameMk id="7" creationId="{0C2DCCD7-6D52-4EB1-8921-A307F64B276A}"/>
          </ac:graphicFrameMkLst>
        </pc:graphicFrameChg>
      </pc:sldChg>
      <pc:sldChg chg="modSp">
        <pc:chgData name="GRANDJEAN Agathe" userId="3d6b4f36-572f-4048-8dcf-40f5dbb04ad3" providerId="ADAL" clId="{CB582181-5CE3-48CF-A0DC-59CC39568333}" dt="2022-07-28T12:13:41.718" v="399" actId="20577"/>
        <pc:sldMkLst>
          <pc:docMk/>
          <pc:sldMk cId="2769873965" sldId="260"/>
        </pc:sldMkLst>
        <pc:spChg chg="mod">
          <ac:chgData name="GRANDJEAN Agathe" userId="3d6b4f36-572f-4048-8dcf-40f5dbb04ad3" providerId="ADAL" clId="{CB582181-5CE3-48CF-A0DC-59CC39568333}" dt="2022-07-28T12:13:41.718" v="399" actId="20577"/>
          <ac:spMkLst>
            <pc:docMk/>
            <pc:sldMk cId="2769873965" sldId="260"/>
            <ac:spMk id="3" creationId="{E1D68D41-F369-44D2-ADDA-03CCEC177865}"/>
          </ac:spMkLst>
        </pc:spChg>
      </pc:sldChg>
      <pc:sldChg chg="addSp delSp modSp">
        <pc:chgData name="GRANDJEAN Agathe" userId="3d6b4f36-572f-4048-8dcf-40f5dbb04ad3" providerId="ADAL" clId="{CB582181-5CE3-48CF-A0DC-59CC39568333}" dt="2022-07-28T13:59:35.704" v="1042" actId="11"/>
        <pc:sldMkLst>
          <pc:docMk/>
          <pc:sldMk cId="1841886912" sldId="263"/>
        </pc:sldMkLst>
        <pc:spChg chg="add mod">
          <ac:chgData name="GRANDJEAN Agathe" userId="3d6b4f36-572f-4048-8dcf-40f5dbb04ad3" providerId="ADAL" clId="{CB582181-5CE3-48CF-A0DC-59CC39568333}" dt="2022-07-28T12:11:04.049" v="199" actId="20577"/>
          <ac:spMkLst>
            <pc:docMk/>
            <pc:sldMk cId="1841886912" sldId="263"/>
            <ac:spMk id="6" creationId="{0BCD5C18-B3AB-45F1-9002-7E65E7CAEC00}"/>
          </ac:spMkLst>
        </pc:spChg>
        <pc:spChg chg="del">
          <ac:chgData name="GRANDJEAN Agathe" userId="3d6b4f36-572f-4048-8dcf-40f5dbb04ad3" providerId="ADAL" clId="{CB582181-5CE3-48CF-A0DC-59CC39568333}" dt="2022-07-28T12:10:56.881" v="176" actId="478"/>
          <ac:spMkLst>
            <pc:docMk/>
            <pc:sldMk cId="1841886912" sldId="263"/>
            <ac:spMk id="16" creationId="{B8AE20C2-7DCC-45B8-AB6A-0DCD0687A508}"/>
          </ac:spMkLst>
        </pc:spChg>
        <pc:spChg chg="add del mod">
          <ac:chgData name="GRANDJEAN Agathe" userId="3d6b4f36-572f-4048-8dcf-40f5dbb04ad3" providerId="ADAL" clId="{CB582181-5CE3-48CF-A0DC-59CC39568333}" dt="2022-07-28T13:59:35.704" v="1042" actId="11"/>
          <ac:spMkLst>
            <pc:docMk/>
            <pc:sldMk cId="1841886912" sldId="263"/>
            <ac:spMk id="17" creationId="{FB1DD664-5EED-49DA-B6A6-83AD342EEC6D}"/>
          </ac:spMkLst>
        </pc:spChg>
      </pc:sldChg>
      <pc:sldChg chg="addSp delSp modSp">
        <pc:chgData name="GRANDJEAN Agathe" userId="3d6b4f36-572f-4048-8dcf-40f5dbb04ad3" providerId="ADAL" clId="{CB582181-5CE3-48CF-A0DC-59CC39568333}" dt="2022-07-28T12:22:48.322" v="602" actId="20577"/>
        <pc:sldMkLst>
          <pc:docMk/>
          <pc:sldMk cId="1767469299" sldId="265"/>
        </pc:sldMkLst>
        <pc:spChg chg="del">
          <ac:chgData name="GRANDJEAN Agathe" userId="3d6b4f36-572f-4048-8dcf-40f5dbb04ad3" providerId="ADAL" clId="{CB582181-5CE3-48CF-A0DC-59CC39568333}" dt="2022-07-28T12:16:05.982" v="451" actId="478"/>
          <ac:spMkLst>
            <pc:docMk/>
            <pc:sldMk cId="1767469299" sldId="265"/>
            <ac:spMk id="4" creationId="{0D6A6DD5-0A11-420C-8C23-1ACC8FFF2893}"/>
          </ac:spMkLst>
        </pc:spChg>
        <pc:spChg chg="mod">
          <ac:chgData name="GRANDJEAN Agathe" userId="3d6b4f36-572f-4048-8dcf-40f5dbb04ad3" providerId="ADAL" clId="{CB582181-5CE3-48CF-A0DC-59CC39568333}" dt="2022-07-28T12:22:48.322" v="602" actId="20577"/>
          <ac:spMkLst>
            <pc:docMk/>
            <pc:sldMk cId="1767469299" sldId="265"/>
            <ac:spMk id="7" creationId="{85381C42-C387-4678-B5E3-55319FA5A58C}"/>
          </ac:spMkLst>
        </pc:spChg>
        <pc:spChg chg="add mod">
          <ac:chgData name="GRANDJEAN Agathe" userId="3d6b4f36-572f-4048-8dcf-40f5dbb04ad3" providerId="ADAL" clId="{CB582181-5CE3-48CF-A0DC-59CC39568333}" dt="2022-07-28T12:16:10.821" v="465" actId="20577"/>
          <ac:spMkLst>
            <pc:docMk/>
            <pc:sldMk cId="1767469299" sldId="265"/>
            <ac:spMk id="8" creationId="{3C6A12DB-0D04-41A8-99C4-F22076F76DEC}"/>
          </ac:spMkLst>
        </pc:spChg>
      </pc:sldChg>
      <pc:sldChg chg="modSp">
        <pc:chgData name="GRANDJEAN Agathe" userId="3d6b4f36-572f-4048-8dcf-40f5dbb04ad3" providerId="ADAL" clId="{CB582181-5CE3-48CF-A0DC-59CC39568333}" dt="2022-07-28T13:59:19.195" v="1040" actId="20577"/>
        <pc:sldMkLst>
          <pc:docMk/>
          <pc:sldMk cId="1410290800" sldId="266"/>
        </pc:sldMkLst>
        <pc:spChg chg="mod">
          <ac:chgData name="GRANDJEAN Agathe" userId="3d6b4f36-572f-4048-8dcf-40f5dbb04ad3" providerId="ADAL" clId="{CB582181-5CE3-48CF-A0DC-59CC39568333}" dt="2022-07-28T13:59:19.195" v="1040" actId="20577"/>
          <ac:spMkLst>
            <pc:docMk/>
            <pc:sldMk cId="1410290800" sldId="266"/>
            <ac:spMk id="2" creationId="{30D8C8A2-F1D2-449E-8E54-E0140F50F973}"/>
          </ac:spMkLst>
        </pc:spChg>
      </pc:sldChg>
      <pc:sldChg chg="delSp">
        <pc:chgData name="GRANDJEAN Agathe" userId="3d6b4f36-572f-4048-8dcf-40f5dbb04ad3" providerId="ADAL" clId="{CB582181-5CE3-48CF-A0DC-59CC39568333}" dt="2022-07-28T12:15:44.043" v="450" actId="478"/>
        <pc:sldMkLst>
          <pc:docMk/>
          <pc:sldMk cId="1067714694" sldId="271"/>
        </pc:sldMkLst>
        <pc:spChg chg="del">
          <ac:chgData name="GRANDJEAN Agathe" userId="3d6b4f36-572f-4048-8dcf-40f5dbb04ad3" providerId="ADAL" clId="{CB582181-5CE3-48CF-A0DC-59CC39568333}" dt="2022-07-28T12:15:44.043" v="450" actId="478"/>
          <ac:spMkLst>
            <pc:docMk/>
            <pc:sldMk cId="1067714694" sldId="271"/>
            <ac:spMk id="2" creationId="{30D8C8A2-F1D2-449E-8E54-E0140F50F973}"/>
          </ac:spMkLst>
        </pc:spChg>
      </pc:sldChg>
      <pc:sldChg chg="addSp delSp modSp">
        <pc:chgData name="GRANDJEAN Agathe" userId="3d6b4f36-572f-4048-8dcf-40f5dbb04ad3" providerId="ADAL" clId="{CB582181-5CE3-48CF-A0DC-59CC39568333}" dt="2022-07-28T13:57:50.168" v="1035" actId="208"/>
        <pc:sldMkLst>
          <pc:docMk/>
          <pc:sldMk cId="2829157921" sldId="273"/>
        </pc:sldMkLst>
        <pc:spChg chg="mod">
          <ac:chgData name="GRANDJEAN Agathe" userId="3d6b4f36-572f-4048-8dcf-40f5dbb04ad3" providerId="ADAL" clId="{CB582181-5CE3-48CF-A0DC-59CC39568333}" dt="2022-07-28T13:43:30.846" v="913" actId="14100"/>
          <ac:spMkLst>
            <pc:docMk/>
            <pc:sldMk cId="2829157921" sldId="273"/>
            <ac:spMk id="2" creationId="{512E5F46-B9EA-42D9-9F87-F7F336D6920A}"/>
          </ac:spMkLst>
        </pc:spChg>
        <pc:spChg chg="del mod">
          <ac:chgData name="GRANDJEAN Agathe" userId="3d6b4f36-572f-4048-8dcf-40f5dbb04ad3" providerId="ADAL" clId="{CB582181-5CE3-48CF-A0DC-59CC39568333}" dt="2022-07-28T12:32:47.435" v="899" actId="478"/>
          <ac:spMkLst>
            <pc:docMk/>
            <pc:sldMk cId="2829157921" sldId="273"/>
            <ac:spMk id="3" creationId="{010C61EF-7E29-4FC6-A932-8667B60BC5F1}"/>
          </ac:spMkLst>
        </pc:spChg>
        <pc:spChg chg="mod">
          <ac:chgData name="GRANDJEAN Agathe" userId="3d6b4f36-572f-4048-8dcf-40f5dbb04ad3" providerId="ADAL" clId="{CB582181-5CE3-48CF-A0DC-59CC39568333}" dt="2022-07-28T13:42:02.493" v="905" actId="20577"/>
          <ac:spMkLst>
            <pc:docMk/>
            <pc:sldMk cId="2829157921" sldId="273"/>
            <ac:spMk id="5" creationId="{A8E6A611-2B06-4F99-A356-C8F41C5D8B46}"/>
          </ac:spMkLst>
        </pc:spChg>
        <pc:spChg chg="mod">
          <ac:chgData name="GRANDJEAN Agathe" userId="3d6b4f36-572f-4048-8dcf-40f5dbb04ad3" providerId="ADAL" clId="{CB582181-5CE3-48CF-A0DC-59CC39568333}" dt="2022-07-28T12:32:14.649" v="864" actId="207"/>
          <ac:spMkLst>
            <pc:docMk/>
            <pc:sldMk cId="2829157921" sldId="273"/>
            <ac:spMk id="14" creationId="{D00A2150-6193-4B20-AF9C-BEB55CF64E68}"/>
          </ac:spMkLst>
        </pc:spChg>
        <pc:spChg chg="mod">
          <ac:chgData name="GRANDJEAN Agathe" userId="3d6b4f36-572f-4048-8dcf-40f5dbb04ad3" providerId="ADAL" clId="{CB582181-5CE3-48CF-A0DC-59CC39568333}" dt="2022-07-28T12:24:22.689" v="609" actId="1076"/>
          <ac:spMkLst>
            <pc:docMk/>
            <pc:sldMk cId="2829157921" sldId="273"/>
            <ac:spMk id="15" creationId="{B1F56855-EFB3-44DA-944D-EA185953D96D}"/>
          </ac:spMkLst>
        </pc:spChg>
        <pc:spChg chg="mod">
          <ac:chgData name="GRANDJEAN Agathe" userId="3d6b4f36-572f-4048-8dcf-40f5dbb04ad3" providerId="ADAL" clId="{CB582181-5CE3-48CF-A0DC-59CC39568333}" dt="2022-07-28T12:32:36.367" v="895" actId="1035"/>
          <ac:spMkLst>
            <pc:docMk/>
            <pc:sldMk cId="2829157921" sldId="273"/>
            <ac:spMk id="16" creationId="{97B168D9-899C-42CC-B604-6EA1C1D062B5}"/>
          </ac:spMkLst>
        </pc:spChg>
        <pc:spChg chg="add mod">
          <ac:chgData name="GRANDJEAN Agathe" userId="3d6b4f36-572f-4048-8dcf-40f5dbb04ad3" providerId="ADAL" clId="{CB582181-5CE3-48CF-A0DC-59CC39568333}" dt="2022-07-28T12:32:36.367" v="895" actId="1035"/>
          <ac:spMkLst>
            <pc:docMk/>
            <pc:sldMk cId="2829157921" sldId="273"/>
            <ac:spMk id="17" creationId="{9D508960-59FF-4A8C-B113-707149EA81E6}"/>
          </ac:spMkLst>
        </pc:spChg>
        <pc:spChg chg="mod">
          <ac:chgData name="GRANDJEAN Agathe" userId="3d6b4f36-572f-4048-8dcf-40f5dbb04ad3" providerId="ADAL" clId="{CB582181-5CE3-48CF-A0DC-59CC39568333}" dt="2022-07-28T12:31:08.104" v="860" actId="1035"/>
          <ac:spMkLst>
            <pc:docMk/>
            <pc:sldMk cId="2829157921" sldId="273"/>
            <ac:spMk id="19" creationId="{C60DBD20-4BA2-477C-A1A0-8B1328B24BEA}"/>
          </ac:spMkLst>
        </pc:spChg>
        <pc:spChg chg="add mod">
          <ac:chgData name="GRANDJEAN Agathe" userId="3d6b4f36-572f-4048-8dcf-40f5dbb04ad3" providerId="ADAL" clId="{CB582181-5CE3-48CF-A0DC-59CC39568333}" dt="2022-07-28T12:51:53.154" v="903" actId="207"/>
          <ac:spMkLst>
            <pc:docMk/>
            <pc:sldMk cId="2829157921" sldId="273"/>
            <ac:spMk id="23" creationId="{476C9164-E104-4477-9544-000FC57A1BC2}"/>
          </ac:spMkLst>
        </pc:spChg>
        <pc:spChg chg="add mod">
          <ac:chgData name="GRANDJEAN Agathe" userId="3d6b4f36-572f-4048-8dcf-40f5dbb04ad3" providerId="ADAL" clId="{CB582181-5CE3-48CF-A0DC-59CC39568333}" dt="2022-07-28T12:32:14.649" v="864" actId="207"/>
          <ac:spMkLst>
            <pc:docMk/>
            <pc:sldMk cId="2829157921" sldId="273"/>
            <ac:spMk id="25" creationId="{B7831AA7-9101-4FB6-AA46-DB43DD982BEB}"/>
          </ac:spMkLst>
        </pc:spChg>
        <pc:spChg chg="add mod">
          <ac:chgData name="GRANDJEAN Agathe" userId="3d6b4f36-572f-4048-8dcf-40f5dbb04ad3" providerId="ADAL" clId="{CB582181-5CE3-48CF-A0DC-59CC39568333}" dt="2022-07-28T12:29:32.259" v="755" actId="207"/>
          <ac:spMkLst>
            <pc:docMk/>
            <pc:sldMk cId="2829157921" sldId="273"/>
            <ac:spMk id="28" creationId="{675DAC6F-2D6B-4D4A-9EA1-4640830DDE1C}"/>
          </ac:spMkLst>
        </pc:spChg>
        <pc:spChg chg="add mod">
          <ac:chgData name="GRANDJEAN Agathe" userId="3d6b4f36-572f-4048-8dcf-40f5dbb04ad3" providerId="ADAL" clId="{CB582181-5CE3-48CF-A0DC-59CC39568333}" dt="2022-07-28T12:30:41.525" v="808" actId="20577"/>
          <ac:spMkLst>
            <pc:docMk/>
            <pc:sldMk cId="2829157921" sldId="273"/>
            <ac:spMk id="30" creationId="{C44B9983-43AD-4589-84F9-7C48B6B6EB55}"/>
          </ac:spMkLst>
        </pc:spChg>
        <pc:spChg chg="mod">
          <ac:chgData name="GRANDJEAN Agathe" userId="3d6b4f36-572f-4048-8dcf-40f5dbb04ad3" providerId="ADAL" clId="{CB582181-5CE3-48CF-A0DC-59CC39568333}" dt="2022-07-28T12:23:59.852" v="605" actId="14100"/>
          <ac:spMkLst>
            <pc:docMk/>
            <pc:sldMk cId="2829157921" sldId="273"/>
            <ac:spMk id="35" creationId="{9994AA43-9181-4387-93B4-77EDCC2684D3}"/>
          </ac:spMkLst>
        </pc:spChg>
        <pc:picChg chg="mod">
          <ac:chgData name="GRANDJEAN Agathe" userId="3d6b4f36-572f-4048-8dcf-40f5dbb04ad3" providerId="ADAL" clId="{CB582181-5CE3-48CF-A0DC-59CC39568333}" dt="2022-07-28T13:57:18.369" v="1029" actId="1076"/>
          <ac:picMkLst>
            <pc:docMk/>
            <pc:sldMk cId="2829157921" sldId="273"/>
            <ac:picMk id="18" creationId="{71B67C7E-E298-4C8D-BAB4-A58E243D71EB}"/>
          </ac:picMkLst>
        </pc:picChg>
        <pc:picChg chg="del mod">
          <ac:chgData name="GRANDJEAN Agathe" userId="3d6b4f36-572f-4048-8dcf-40f5dbb04ad3" providerId="ADAL" clId="{CB582181-5CE3-48CF-A0DC-59CC39568333}" dt="2022-07-28T13:54:29.473" v="992" actId="478"/>
          <ac:picMkLst>
            <pc:docMk/>
            <pc:sldMk cId="2829157921" sldId="273"/>
            <ac:picMk id="20" creationId="{EEC73A2C-8B7C-47E1-A69F-9D86BEDFFB74}"/>
          </ac:picMkLst>
        </pc:picChg>
        <pc:picChg chg="add mod">
          <ac:chgData name="GRANDJEAN Agathe" userId="3d6b4f36-572f-4048-8dcf-40f5dbb04ad3" providerId="ADAL" clId="{CB582181-5CE3-48CF-A0DC-59CC39568333}" dt="2022-07-28T13:57:48.535" v="1034" actId="208"/>
          <ac:picMkLst>
            <pc:docMk/>
            <pc:sldMk cId="2829157921" sldId="273"/>
            <ac:picMk id="21" creationId="{3BF82178-0672-46F3-A478-1B7FDBF47BB0}"/>
          </ac:picMkLst>
        </pc:picChg>
        <pc:picChg chg="del mod">
          <ac:chgData name="GRANDJEAN Agathe" userId="3d6b4f36-572f-4048-8dcf-40f5dbb04ad3" providerId="ADAL" clId="{CB582181-5CE3-48CF-A0DC-59CC39568333}" dt="2022-07-28T13:54:45.143" v="997" actId="478"/>
          <ac:picMkLst>
            <pc:docMk/>
            <pc:sldMk cId="2829157921" sldId="273"/>
            <ac:picMk id="22" creationId="{6D543F45-399F-4F14-B10B-A59B4B03B125}"/>
          </ac:picMkLst>
        </pc:picChg>
        <pc:picChg chg="mod">
          <ac:chgData name="GRANDJEAN Agathe" userId="3d6b4f36-572f-4048-8dcf-40f5dbb04ad3" providerId="ADAL" clId="{CB582181-5CE3-48CF-A0DC-59CC39568333}" dt="2022-07-28T13:54:20.671" v="989" actId="1076"/>
          <ac:picMkLst>
            <pc:docMk/>
            <pc:sldMk cId="2829157921" sldId="273"/>
            <ac:picMk id="24" creationId="{D44B1F56-F215-4C62-A611-0394506D6A5E}"/>
          </ac:picMkLst>
        </pc:picChg>
        <pc:picChg chg="add mod">
          <ac:chgData name="GRANDJEAN Agathe" userId="3d6b4f36-572f-4048-8dcf-40f5dbb04ad3" providerId="ADAL" clId="{CB582181-5CE3-48CF-A0DC-59CC39568333}" dt="2022-07-28T13:57:48.535" v="1034" actId="208"/>
          <ac:picMkLst>
            <pc:docMk/>
            <pc:sldMk cId="2829157921" sldId="273"/>
            <ac:picMk id="26" creationId="{4613CBB2-2241-4E13-886C-BC142FFFDAA4}"/>
          </ac:picMkLst>
        </pc:picChg>
        <pc:picChg chg="add mod">
          <ac:chgData name="GRANDJEAN Agathe" userId="3d6b4f36-572f-4048-8dcf-40f5dbb04ad3" providerId="ADAL" clId="{CB582181-5CE3-48CF-A0DC-59CC39568333}" dt="2022-07-28T13:57:50.168" v="1035" actId="208"/>
          <ac:picMkLst>
            <pc:docMk/>
            <pc:sldMk cId="2829157921" sldId="273"/>
            <ac:picMk id="31" creationId="{F065342D-A7C7-4063-8EC2-A85E11277DB2}"/>
          </ac:picMkLst>
        </pc:picChg>
        <pc:picChg chg="add mod">
          <ac:chgData name="GRANDJEAN Agathe" userId="3d6b4f36-572f-4048-8dcf-40f5dbb04ad3" providerId="ADAL" clId="{CB582181-5CE3-48CF-A0DC-59CC39568333}" dt="2022-07-28T13:57:48.535" v="1034" actId="208"/>
          <ac:picMkLst>
            <pc:docMk/>
            <pc:sldMk cId="2829157921" sldId="273"/>
            <ac:picMk id="32" creationId="{6D77D7FE-1F96-4E39-A7E0-515A3F5E6504}"/>
          </ac:picMkLst>
        </pc:picChg>
        <pc:cxnChg chg="add mod">
          <ac:chgData name="GRANDJEAN Agathe" userId="3d6b4f36-572f-4048-8dcf-40f5dbb04ad3" providerId="ADAL" clId="{CB582181-5CE3-48CF-A0DC-59CC39568333}" dt="2022-07-28T12:28:07.948" v="710" actId="14100"/>
          <ac:cxnSpMkLst>
            <pc:docMk/>
            <pc:sldMk cId="2829157921" sldId="273"/>
            <ac:cxnSpMk id="7" creationId="{9E01BE9D-E36D-48FB-A90F-121ED3E902CA}"/>
          </ac:cxnSpMkLst>
        </pc:cxnChg>
        <pc:cxnChg chg="add mod">
          <ac:chgData name="GRANDJEAN Agathe" userId="3d6b4f36-572f-4048-8dcf-40f5dbb04ad3" providerId="ADAL" clId="{CB582181-5CE3-48CF-A0DC-59CC39568333}" dt="2022-07-28T12:27:43.607" v="707" actId="14100"/>
          <ac:cxnSpMkLst>
            <pc:docMk/>
            <pc:sldMk cId="2829157921" sldId="273"/>
            <ac:cxnSpMk id="27" creationId="{49E9CD96-53AA-4574-88E7-EAF58D0AAC2C}"/>
          </ac:cxnSpMkLst>
        </pc:cxnChg>
      </pc:sldChg>
      <pc:sldChg chg="addSp delSp">
        <pc:chgData name="GRANDJEAN Agathe" userId="3d6b4f36-572f-4048-8dcf-40f5dbb04ad3" providerId="ADAL" clId="{CB582181-5CE3-48CF-A0DC-59CC39568333}" dt="2022-07-28T13:55:43.861" v="1012"/>
        <pc:sldMkLst>
          <pc:docMk/>
          <pc:sldMk cId="2896018299" sldId="275"/>
        </pc:sldMkLst>
        <pc:spChg chg="del">
          <ac:chgData name="GRANDJEAN Agathe" userId="3d6b4f36-572f-4048-8dcf-40f5dbb04ad3" providerId="ADAL" clId="{CB582181-5CE3-48CF-A0DC-59CC39568333}" dt="2022-07-28T13:47:57.937" v="940" actId="478"/>
          <ac:spMkLst>
            <pc:docMk/>
            <pc:sldMk cId="2896018299" sldId="275"/>
            <ac:spMk id="2" creationId="{512E5F46-B9EA-42D9-9F87-F7F336D6920A}"/>
          </ac:spMkLst>
        </pc:spChg>
        <pc:spChg chg="del">
          <ac:chgData name="GRANDJEAN Agathe" userId="3d6b4f36-572f-4048-8dcf-40f5dbb04ad3" providerId="ADAL" clId="{CB582181-5CE3-48CF-A0DC-59CC39568333}" dt="2022-07-28T13:47:57.937" v="940" actId="478"/>
          <ac:spMkLst>
            <pc:docMk/>
            <pc:sldMk cId="2896018299" sldId="275"/>
            <ac:spMk id="3" creationId="{030CEC95-CFCF-46A9-9101-38E61B439D4E}"/>
          </ac:spMkLst>
        </pc:spChg>
        <pc:spChg chg="del">
          <ac:chgData name="GRANDJEAN Agathe" userId="3d6b4f36-572f-4048-8dcf-40f5dbb04ad3" providerId="ADAL" clId="{CB582181-5CE3-48CF-A0DC-59CC39568333}" dt="2022-07-28T13:47:57.937" v="940" actId="478"/>
          <ac:spMkLst>
            <pc:docMk/>
            <pc:sldMk cId="2896018299" sldId="275"/>
            <ac:spMk id="5" creationId="{A8E6A611-2B06-4F99-A356-C8F41C5D8B46}"/>
          </ac:spMkLst>
        </pc:spChg>
        <pc:spChg chg="del">
          <ac:chgData name="GRANDJEAN Agathe" userId="3d6b4f36-572f-4048-8dcf-40f5dbb04ad3" providerId="ADAL" clId="{CB582181-5CE3-48CF-A0DC-59CC39568333}" dt="2022-07-28T13:47:57.937" v="940" actId="478"/>
          <ac:spMkLst>
            <pc:docMk/>
            <pc:sldMk cId="2896018299" sldId="275"/>
            <ac:spMk id="12" creationId="{F0F59B46-2BFF-40C9-95DE-6B6BECFFCA15}"/>
          </ac:spMkLst>
        </pc:spChg>
        <pc:spChg chg="del">
          <ac:chgData name="GRANDJEAN Agathe" userId="3d6b4f36-572f-4048-8dcf-40f5dbb04ad3" providerId="ADAL" clId="{CB582181-5CE3-48CF-A0DC-59CC39568333}" dt="2022-07-28T13:47:57.937" v="940" actId="478"/>
          <ac:spMkLst>
            <pc:docMk/>
            <pc:sldMk cId="2896018299" sldId="275"/>
            <ac:spMk id="14" creationId="{D00A2150-6193-4B20-AF9C-BEB55CF64E68}"/>
          </ac:spMkLst>
        </pc:spChg>
        <pc:spChg chg="del">
          <ac:chgData name="GRANDJEAN Agathe" userId="3d6b4f36-572f-4048-8dcf-40f5dbb04ad3" providerId="ADAL" clId="{CB582181-5CE3-48CF-A0DC-59CC39568333}" dt="2022-07-28T13:47:57.937" v="940" actId="478"/>
          <ac:spMkLst>
            <pc:docMk/>
            <pc:sldMk cId="2896018299" sldId="275"/>
            <ac:spMk id="15" creationId="{B1F56855-EFB3-44DA-944D-EA185953D96D}"/>
          </ac:spMkLst>
        </pc:spChg>
        <pc:spChg chg="del">
          <ac:chgData name="GRANDJEAN Agathe" userId="3d6b4f36-572f-4048-8dcf-40f5dbb04ad3" providerId="ADAL" clId="{CB582181-5CE3-48CF-A0DC-59CC39568333}" dt="2022-07-28T13:47:57.937" v="940" actId="478"/>
          <ac:spMkLst>
            <pc:docMk/>
            <pc:sldMk cId="2896018299" sldId="275"/>
            <ac:spMk id="16" creationId="{97B168D9-899C-42CC-B604-6EA1C1D062B5}"/>
          </ac:spMkLst>
        </pc:spChg>
        <pc:spChg chg="del">
          <ac:chgData name="GRANDJEAN Agathe" userId="3d6b4f36-572f-4048-8dcf-40f5dbb04ad3" providerId="ADAL" clId="{CB582181-5CE3-48CF-A0DC-59CC39568333}" dt="2022-07-28T13:47:57.937" v="940" actId="478"/>
          <ac:spMkLst>
            <pc:docMk/>
            <pc:sldMk cId="2896018299" sldId="275"/>
            <ac:spMk id="17" creationId="{8CE5E439-187F-429C-9682-4D2B737F6294}"/>
          </ac:spMkLst>
        </pc:spChg>
        <pc:spChg chg="add">
          <ac:chgData name="GRANDJEAN Agathe" userId="3d6b4f36-572f-4048-8dcf-40f5dbb04ad3" providerId="ADAL" clId="{CB582181-5CE3-48CF-A0DC-59CC39568333}" dt="2022-07-28T13:47:58.812" v="941"/>
          <ac:spMkLst>
            <pc:docMk/>
            <pc:sldMk cId="2896018299" sldId="275"/>
            <ac:spMk id="19" creationId="{B2A31CBC-4B41-492F-B0DE-28B2D9A79A1D}"/>
          </ac:spMkLst>
        </pc:spChg>
        <pc:spChg chg="add">
          <ac:chgData name="GRANDJEAN Agathe" userId="3d6b4f36-572f-4048-8dcf-40f5dbb04ad3" providerId="ADAL" clId="{CB582181-5CE3-48CF-A0DC-59CC39568333}" dt="2022-07-28T13:47:58.812" v="941"/>
          <ac:spMkLst>
            <pc:docMk/>
            <pc:sldMk cId="2896018299" sldId="275"/>
            <ac:spMk id="21" creationId="{2E7685C2-8F9D-4E90-95ED-3AB898CCACC1}"/>
          </ac:spMkLst>
        </pc:spChg>
        <pc:spChg chg="add">
          <ac:chgData name="GRANDJEAN Agathe" userId="3d6b4f36-572f-4048-8dcf-40f5dbb04ad3" providerId="ADAL" clId="{CB582181-5CE3-48CF-A0DC-59CC39568333}" dt="2022-07-28T13:47:58.812" v="941"/>
          <ac:spMkLst>
            <pc:docMk/>
            <pc:sldMk cId="2896018299" sldId="275"/>
            <ac:spMk id="23" creationId="{DF9D4285-F3D7-46F3-8E33-98EF9B38050E}"/>
          </ac:spMkLst>
        </pc:spChg>
        <pc:spChg chg="add">
          <ac:chgData name="GRANDJEAN Agathe" userId="3d6b4f36-572f-4048-8dcf-40f5dbb04ad3" providerId="ADAL" clId="{CB582181-5CE3-48CF-A0DC-59CC39568333}" dt="2022-07-28T13:47:58.812" v="941"/>
          <ac:spMkLst>
            <pc:docMk/>
            <pc:sldMk cId="2896018299" sldId="275"/>
            <ac:spMk id="25" creationId="{2D3A0F00-0A55-4627-9C2F-063E19A92A66}"/>
          </ac:spMkLst>
        </pc:spChg>
        <pc:spChg chg="add">
          <ac:chgData name="GRANDJEAN Agathe" userId="3d6b4f36-572f-4048-8dcf-40f5dbb04ad3" providerId="ADAL" clId="{CB582181-5CE3-48CF-A0DC-59CC39568333}" dt="2022-07-28T13:47:58.812" v="941"/>
          <ac:spMkLst>
            <pc:docMk/>
            <pc:sldMk cId="2896018299" sldId="275"/>
            <ac:spMk id="30" creationId="{1A84045F-DD2F-4FAA-B816-AF431CFB6897}"/>
          </ac:spMkLst>
        </pc:spChg>
        <pc:spChg chg="add">
          <ac:chgData name="GRANDJEAN Agathe" userId="3d6b4f36-572f-4048-8dcf-40f5dbb04ad3" providerId="ADAL" clId="{CB582181-5CE3-48CF-A0DC-59CC39568333}" dt="2022-07-28T13:47:58.812" v="941"/>
          <ac:spMkLst>
            <pc:docMk/>
            <pc:sldMk cId="2896018299" sldId="275"/>
            <ac:spMk id="31" creationId="{2CBE1CA6-B443-406F-96A5-D1322680DDAF}"/>
          </ac:spMkLst>
        </pc:spChg>
        <pc:spChg chg="add">
          <ac:chgData name="GRANDJEAN Agathe" userId="3d6b4f36-572f-4048-8dcf-40f5dbb04ad3" providerId="ADAL" clId="{CB582181-5CE3-48CF-A0DC-59CC39568333}" dt="2022-07-28T13:47:58.812" v="941"/>
          <ac:spMkLst>
            <pc:docMk/>
            <pc:sldMk cId="2896018299" sldId="275"/>
            <ac:spMk id="32" creationId="{3E6283DA-5A0D-4393-963A-4CBB6AC55771}"/>
          </ac:spMkLst>
        </pc:spChg>
        <pc:spChg chg="add">
          <ac:chgData name="GRANDJEAN Agathe" userId="3d6b4f36-572f-4048-8dcf-40f5dbb04ad3" providerId="ADAL" clId="{CB582181-5CE3-48CF-A0DC-59CC39568333}" dt="2022-07-28T13:47:58.812" v="941"/>
          <ac:spMkLst>
            <pc:docMk/>
            <pc:sldMk cId="2896018299" sldId="275"/>
            <ac:spMk id="34" creationId="{ACEC85A4-148D-429B-8D8F-9137C100E8D6}"/>
          </ac:spMkLst>
        </pc:spChg>
        <pc:spChg chg="add">
          <ac:chgData name="GRANDJEAN Agathe" userId="3d6b4f36-572f-4048-8dcf-40f5dbb04ad3" providerId="ADAL" clId="{CB582181-5CE3-48CF-A0DC-59CC39568333}" dt="2022-07-28T13:47:58.812" v="941"/>
          <ac:spMkLst>
            <pc:docMk/>
            <pc:sldMk cId="2896018299" sldId="275"/>
            <ac:spMk id="35" creationId="{A2A3B287-B732-446E-A79A-81784CECD912}"/>
          </ac:spMkLst>
        </pc:spChg>
        <pc:spChg chg="add">
          <ac:chgData name="GRANDJEAN Agathe" userId="3d6b4f36-572f-4048-8dcf-40f5dbb04ad3" providerId="ADAL" clId="{CB582181-5CE3-48CF-A0DC-59CC39568333}" dt="2022-07-28T13:47:58.812" v="941"/>
          <ac:spMkLst>
            <pc:docMk/>
            <pc:sldMk cId="2896018299" sldId="275"/>
            <ac:spMk id="39" creationId="{2E96936B-DB6A-4D39-AFCF-BCAFEAFAEB10}"/>
          </ac:spMkLst>
        </pc:spChg>
        <pc:spChg chg="add">
          <ac:chgData name="GRANDJEAN Agathe" userId="3d6b4f36-572f-4048-8dcf-40f5dbb04ad3" providerId="ADAL" clId="{CB582181-5CE3-48CF-A0DC-59CC39568333}" dt="2022-07-28T13:47:58.812" v="941"/>
          <ac:spMkLst>
            <pc:docMk/>
            <pc:sldMk cId="2896018299" sldId="275"/>
            <ac:spMk id="40" creationId="{CCC32ABC-2634-4060-BF41-DE06D83BA854}"/>
          </ac:spMkLst>
        </pc:spChg>
        <pc:spChg chg="add">
          <ac:chgData name="GRANDJEAN Agathe" userId="3d6b4f36-572f-4048-8dcf-40f5dbb04ad3" providerId="ADAL" clId="{CB582181-5CE3-48CF-A0DC-59CC39568333}" dt="2022-07-28T13:47:58.812" v="941"/>
          <ac:spMkLst>
            <pc:docMk/>
            <pc:sldMk cId="2896018299" sldId="275"/>
            <ac:spMk id="41" creationId="{9429C7F6-9BE9-479A-B214-81E80E2B5D4F}"/>
          </ac:spMkLst>
        </pc:spChg>
        <pc:picChg chg="del">
          <ac:chgData name="GRANDJEAN Agathe" userId="3d6b4f36-572f-4048-8dcf-40f5dbb04ad3" providerId="ADAL" clId="{CB582181-5CE3-48CF-A0DC-59CC39568333}" dt="2022-07-28T13:47:57.937" v="940" actId="478"/>
          <ac:picMkLst>
            <pc:docMk/>
            <pc:sldMk cId="2896018299" sldId="275"/>
            <ac:picMk id="18" creationId="{71B67C7E-E298-4C8D-BAB4-A58E243D71EB}"/>
          </ac:picMkLst>
        </pc:picChg>
        <pc:picChg chg="del">
          <ac:chgData name="GRANDJEAN Agathe" userId="3d6b4f36-572f-4048-8dcf-40f5dbb04ad3" providerId="ADAL" clId="{CB582181-5CE3-48CF-A0DC-59CC39568333}" dt="2022-07-28T13:47:57.937" v="940" actId="478"/>
          <ac:picMkLst>
            <pc:docMk/>
            <pc:sldMk cId="2896018299" sldId="275"/>
            <ac:picMk id="20" creationId="{EEC73A2C-8B7C-47E1-A69F-9D86BEDFFB74}"/>
          </ac:picMkLst>
        </pc:picChg>
        <pc:picChg chg="del">
          <ac:chgData name="GRANDJEAN Agathe" userId="3d6b4f36-572f-4048-8dcf-40f5dbb04ad3" providerId="ADAL" clId="{CB582181-5CE3-48CF-A0DC-59CC39568333}" dt="2022-07-28T13:47:57.937" v="940" actId="478"/>
          <ac:picMkLst>
            <pc:docMk/>
            <pc:sldMk cId="2896018299" sldId="275"/>
            <ac:picMk id="22" creationId="{6D543F45-399F-4F14-B10B-A59B4B03B125}"/>
          </ac:picMkLst>
        </pc:picChg>
        <pc:picChg chg="del">
          <ac:chgData name="GRANDJEAN Agathe" userId="3d6b4f36-572f-4048-8dcf-40f5dbb04ad3" providerId="ADAL" clId="{CB582181-5CE3-48CF-A0DC-59CC39568333}" dt="2022-07-28T13:47:57.937" v="940" actId="478"/>
          <ac:picMkLst>
            <pc:docMk/>
            <pc:sldMk cId="2896018299" sldId="275"/>
            <ac:picMk id="24" creationId="{D44B1F56-F215-4C62-A611-0394506D6A5E}"/>
          </ac:picMkLst>
        </pc:picChg>
        <pc:picChg chg="add del">
          <ac:chgData name="GRANDJEAN Agathe" userId="3d6b4f36-572f-4048-8dcf-40f5dbb04ad3" providerId="ADAL" clId="{CB582181-5CE3-48CF-A0DC-59CC39568333}" dt="2022-07-28T13:55:43.216" v="1011" actId="478"/>
          <ac:picMkLst>
            <pc:docMk/>
            <pc:sldMk cId="2896018299" sldId="275"/>
            <ac:picMk id="26" creationId="{8487A8F5-7C12-482D-9FCB-FFC0E513B41E}"/>
          </ac:picMkLst>
        </pc:picChg>
        <pc:picChg chg="add del">
          <ac:chgData name="GRANDJEAN Agathe" userId="3d6b4f36-572f-4048-8dcf-40f5dbb04ad3" providerId="ADAL" clId="{CB582181-5CE3-48CF-A0DC-59CC39568333}" dt="2022-07-28T13:55:43.216" v="1011" actId="478"/>
          <ac:picMkLst>
            <pc:docMk/>
            <pc:sldMk cId="2896018299" sldId="275"/>
            <ac:picMk id="27" creationId="{D3C2BD2C-C8CB-42DE-BFE2-C442D2B707B8}"/>
          </ac:picMkLst>
        </pc:picChg>
        <pc:picChg chg="add del">
          <ac:chgData name="GRANDJEAN Agathe" userId="3d6b4f36-572f-4048-8dcf-40f5dbb04ad3" providerId="ADAL" clId="{CB582181-5CE3-48CF-A0DC-59CC39568333}" dt="2022-07-28T13:55:43.216" v="1011" actId="478"/>
          <ac:picMkLst>
            <pc:docMk/>
            <pc:sldMk cId="2896018299" sldId="275"/>
            <ac:picMk id="28" creationId="{906C4DFE-D9DC-48A0-B0DF-9FC7AF06142B}"/>
          </ac:picMkLst>
        </pc:picChg>
        <pc:picChg chg="add del">
          <ac:chgData name="GRANDJEAN Agathe" userId="3d6b4f36-572f-4048-8dcf-40f5dbb04ad3" providerId="ADAL" clId="{CB582181-5CE3-48CF-A0DC-59CC39568333}" dt="2022-07-28T13:55:43.216" v="1011" actId="478"/>
          <ac:picMkLst>
            <pc:docMk/>
            <pc:sldMk cId="2896018299" sldId="275"/>
            <ac:picMk id="29" creationId="{A43F173F-622C-4D2F-84E3-5A496E4382EE}"/>
          </ac:picMkLst>
        </pc:picChg>
        <pc:picChg chg="add del">
          <ac:chgData name="GRANDJEAN Agathe" userId="3d6b4f36-572f-4048-8dcf-40f5dbb04ad3" providerId="ADAL" clId="{CB582181-5CE3-48CF-A0DC-59CC39568333}" dt="2022-07-28T13:55:43.216" v="1011" actId="478"/>
          <ac:picMkLst>
            <pc:docMk/>
            <pc:sldMk cId="2896018299" sldId="275"/>
            <ac:picMk id="33" creationId="{315582ED-37CC-45E1-B765-02CA63D477CA}"/>
          </ac:picMkLst>
        </pc:picChg>
        <pc:picChg chg="add del">
          <ac:chgData name="GRANDJEAN Agathe" userId="3d6b4f36-572f-4048-8dcf-40f5dbb04ad3" providerId="ADAL" clId="{CB582181-5CE3-48CF-A0DC-59CC39568333}" dt="2022-07-28T13:55:43.216" v="1011" actId="478"/>
          <ac:picMkLst>
            <pc:docMk/>
            <pc:sldMk cId="2896018299" sldId="275"/>
            <ac:picMk id="36" creationId="{593706CF-08F2-441C-9D5D-B1E966F85AF9}"/>
          </ac:picMkLst>
        </pc:picChg>
        <pc:picChg chg="add">
          <ac:chgData name="GRANDJEAN Agathe" userId="3d6b4f36-572f-4048-8dcf-40f5dbb04ad3" providerId="ADAL" clId="{CB582181-5CE3-48CF-A0DC-59CC39568333}" dt="2022-07-28T13:55:43.861" v="1012"/>
          <ac:picMkLst>
            <pc:docMk/>
            <pc:sldMk cId="2896018299" sldId="275"/>
            <ac:picMk id="42" creationId="{8EE1C27D-151D-4F5C-9412-0C75F76DCBC4}"/>
          </ac:picMkLst>
        </pc:picChg>
        <pc:picChg chg="add">
          <ac:chgData name="GRANDJEAN Agathe" userId="3d6b4f36-572f-4048-8dcf-40f5dbb04ad3" providerId="ADAL" clId="{CB582181-5CE3-48CF-A0DC-59CC39568333}" dt="2022-07-28T13:55:43.861" v="1012"/>
          <ac:picMkLst>
            <pc:docMk/>
            <pc:sldMk cId="2896018299" sldId="275"/>
            <ac:picMk id="43" creationId="{39E828B5-572B-412B-B24A-A8DB3367443E}"/>
          </ac:picMkLst>
        </pc:picChg>
        <pc:picChg chg="add">
          <ac:chgData name="GRANDJEAN Agathe" userId="3d6b4f36-572f-4048-8dcf-40f5dbb04ad3" providerId="ADAL" clId="{CB582181-5CE3-48CF-A0DC-59CC39568333}" dt="2022-07-28T13:55:43.861" v="1012"/>
          <ac:picMkLst>
            <pc:docMk/>
            <pc:sldMk cId="2896018299" sldId="275"/>
            <ac:picMk id="44" creationId="{1591B804-86FF-4056-92B2-E259C274C841}"/>
          </ac:picMkLst>
        </pc:picChg>
        <pc:picChg chg="add">
          <ac:chgData name="GRANDJEAN Agathe" userId="3d6b4f36-572f-4048-8dcf-40f5dbb04ad3" providerId="ADAL" clId="{CB582181-5CE3-48CF-A0DC-59CC39568333}" dt="2022-07-28T13:55:43.861" v="1012"/>
          <ac:picMkLst>
            <pc:docMk/>
            <pc:sldMk cId="2896018299" sldId="275"/>
            <ac:picMk id="45" creationId="{70193C16-5554-4EEB-9400-0CF90DD406D3}"/>
          </ac:picMkLst>
        </pc:picChg>
        <pc:picChg chg="add">
          <ac:chgData name="GRANDJEAN Agathe" userId="3d6b4f36-572f-4048-8dcf-40f5dbb04ad3" providerId="ADAL" clId="{CB582181-5CE3-48CF-A0DC-59CC39568333}" dt="2022-07-28T13:55:43.861" v="1012"/>
          <ac:picMkLst>
            <pc:docMk/>
            <pc:sldMk cId="2896018299" sldId="275"/>
            <ac:picMk id="46" creationId="{10510BB4-E17A-4B86-B5C0-7F36E8A39B73}"/>
          </ac:picMkLst>
        </pc:picChg>
        <pc:picChg chg="add">
          <ac:chgData name="GRANDJEAN Agathe" userId="3d6b4f36-572f-4048-8dcf-40f5dbb04ad3" providerId="ADAL" clId="{CB582181-5CE3-48CF-A0DC-59CC39568333}" dt="2022-07-28T13:55:43.861" v="1012"/>
          <ac:picMkLst>
            <pc:docMk/>
            <pc:sldMk cId="2896018299" sldId="275"/>
            <ac:picMk id="47" creationId="{88F216D1-8F5B-4DF8-B15E-CF69D12D7B26}"/>
          </ac:picMkLst>
        </pc:picChg>
        <pc:cxnChg chg="add">
          <ac:chgData name="GRANDJEAN Agathe" userId="3d6b4f36-572f-4048-8dcf-40f5dbb04ad3" providerId="ADAL" clId="{CB582181-5CE3-48CF-A0DC-59CC39568333}" dt="2022-07-28T13:47:58.812" v="941"/>
          <ac:cxnSpMkLst>
            <pc:docMk/>
            <pc:sldMk cId="2896018299" sldId="275"/>
            <ac:cxnSpMk id="37" creationId="{45881C45-446E-4AC0-A80D-EBB981BBE687}"/>
          </ac:cxnSpMkLst>
        </pc:cxnChg>
        <pc:cxnChg chg="add">
          <ac:chgData name="GRANDJEAN Agathe" userId="3d6b4f36-572f-4048-8dcf-40f5dbb04ad3" providerId="ADAL" clId="{CB582181-5CE3-48CF-A0DC-59CC39568333}" dt="2022-07-28T13:47:58.812" v="941"/>
          <ac:cxnSpMkLst>
            <pc:docMk/>
            <pc:sldMk cId="2896018299" sldId="275"/>
            <ac:cxnSpMk id="38" creationId="{5161077F-8B36-4E67-A9FD-3643EE0DA704}"/>
          </ac:cxnSpMkLst>
        </pc:cxnChg>
      </pc:sldChg>
      <pc:sldChg chg="addSp delSp">
        <pc:chgData name="GRANDJEAN Agathe" userId="3d6b4f36-572f-4048-8dcf-40f5dbb04ad3" providerId="ADAL" clId="{CB582181-5CE3-48CF-A0DC-59CC39568333}" dt="2022-07-28T13:56:05.299" v="1016"/>
        <pc:sldMkLst>
          <pc:docMk/>
          <pc:sldMk cId="2940042743" sldId="276"/>
        </pc:sldMkLst>
        <pc:spChg chg="del">
          <ac:chgData name="GRANDJEAN Agathe" userId="3d6b4f36-572f-4048-8dcf-40f5dbb04ad3" providerId="ADAL" clId="{CB582181-5CE3-48CF-A0DC-59CC39568333}" dt="2022-07-28T13:48:09.891" v="942" actId="478"/>
          <ac:spMkLst>
            <pc:docMk/>
            <pc:sldMk cId="2940042743" sldId="276"/>
            <ac:spMk id="2" creationId="{512E5F46-B9EA-42D9-9F87-F7F336D6920A}"/>
          </ac:spMkLst>
        </pc:spChg>
        <pc:spChg chg="del">
          <ac:chgData name="GRANDJEAN Agathe" userId="3d6b4f36-572f-4048-8dcf-40f5dbb04ad3" providerId="ADAL" clId="{CB582181-5CE3-48CF-A0DC-59CC39568333}" dt="2022-07-28T13:48:09.891" v="942" actId="478"/>
          <ac:spMkLst>
            <pc:docMk/>
            <pc:sldMk cId="2940042743" sldId="276"/>
            <ac:spMk id="3" creationId="{41C5F838-FD22-4411-8C39-9AC1BAD898A8}"/>
          </ac:spMkLst>
        </pc:spChg>
        <pc:spChg chg="del">
          <ac:chgData name="GRANDJEAN Agathe" userId="3d6b4f36-572f-4048-8dcf-40f5dbb04ad3" providerId="ADAL" clId="{CB582181-5CE3-48CF-A0DC-59CC39568333}" dt="2022-07-28T13:48:09.891" v="942" actId="478"/>
          <ac:spMkLst>
            <pc:docMk/>
            <pc:sldMk cId="2940042743" sldId="276"/>
            <ac:spMk id="5" creationId="{A8E6A611-2B06-4F99-A356-C8F41C5D8B46}"/>
          </ac:spMkLst>
        </pc:spChg>
        <pc:spChg chg="del">
          <ac:chgData name="GRANDJEAN Agathe" userId="3d6b4f36-572f-4048-8dcf-40f5dbb04ad3" providerId="ADAL" clId="{CB582181-5CE3-48CF-A0DC-59CC39568333}" dt="2022-07-28T13:48:09.891" v="942" actId="478"/>
          <ac:spMkLst>
            <pc:docMk/>
            <pc:sldMk cId="2940042743" sldId="276"/>
            <ac:spMk id="12" creationId="{F0F59B46-2BFF-40C9-95DE-6B6BECFFCA15}"/>
          </ac:spMkLst>
        </pc:spChg>
        <pc:spChg chg="del">
          <ac:chgData name="GRANDJEAN Agathe" userId="3d6b4f36-572f-4048-8dcf-40f5dbb04ad3" providerId="ADAL" clId="{CB582181-5CE3-48CF-A0DC-59CC39568333}" dt="2022-07-28T13:48:09.891" v="942" actId="478"/>
          <ac:spMkLst>
            <pc:docMk/>
            <pc:sldMk cId="2940042743" sldId="276"/>
            <ac:spMk id="14" creationId="{D00A2150-6193-4B20-AF9C-BEB55CF64E68}"/>
          </ac:spMkLst>
        </pc:spChg>
        <pc:spChg chg="del">
          <ac:chgData name="GRANDJEAN Agathe" userId="3d6b4f36-572f-4048-8dcf-40f5dbb04ad3" providerId="ADAL" clId="{CB582181-5CE3-48CF-A0DC-59CC39568333}" dt="2022-07-28T13:48:09.891" v="942" actId="478"/>
          <ac:spMkLst>
            <pc:docMk/>
            <pc:sldMk cId="2940042743" sldId="276"/>
            <ac:spMk id="15" creationId="{B1F56855-EFB3-44DA-944D-EA185953D96D}"/>
          </ac:spMkLst>
        </pc:spChg>
        <pc:spChg chg="del">
          <ac:chgData name="GRANDJEAN Agathe" userId="3d6b4f36-572f-4048-8dcf-40f5dbb04ad3" providerId="ADAL" clId="{CB582181-5CE3-48CF-A0DC-59CC39568333}" dt="2022-07-28T13:48:09.891" v="942" actId="478"/>
          <ac:spMkLst>
            <pc:docMk/>
            <pc:sldMk cId="2940042743" sldId="276"/>
            <ac:spMk id="16" creationId="{97B168D9-899C-42CC-B604-6EA1C1D062B5}"/>
          </ac:spMkLst>
        </pc:spChg>
        <pc:spChg chg="del">
          <ac:chgData name="GRANDJEAN Agathe" userId="3d6b4f36-572f-4048-8dcf-40f5dbb04ad3" providerId="ADAL" clId="{CB582181-5CE3-48CF-A0DC-59CC39568333}" dt="2022-07-28T13:48:09.891" v="942" actId="478"/>
          <ac:spMkLst>
            <pc:docMk/>
            <pc:sldMk cId="2940042743" sldId="276"/>
            <ac:spMk id="17" creationId="{2458AF57-FF30-4E89-BBFF-8815406B3F28}"/>
          </ac:spMkLst>
        </pc:spChg>
        <pc:spChg chg="add">
          <ac:chgData name="GRANDJEAN Agathe" userId="3d6b4f36-572f-4048-8dcf-40f5dbb04ad3" providerId="ADAL" clId="{CB582181-5CE3-48CF-A0DC-59CC39568333}" dt="2022-07-28T13:48:10.783" v="943"/>
          <ac:spMkLst>
            <pc:docMk/>
            <pc:sldMk cId="2940042743" sldId="276"/>
            <ac:spMk id="19" creationId="{5F91312C-B7F8-4A01-AC9B-BE974DCD3BA9}"/>
          </ac:spMkLst>
        </pc:spChg>
        <pc:spChg chg="add">
          <ac:chgData name="GRANDJEAN Agathe" userId="3d6b4f36-572f-4048-8dcf-40f5dbb04ad3" providerId="ADAL" clId="{CB582181-5CE3-48CF-A0DC-59CC39568333}" dt="2022-07-28T13:48:10.783" v="943"/>
          <ac:spMkLst>
            <pc:docMk/>
            <pc:sldMk cId="2940042743" sldId="276"/>
            <ac:spMk id="21" creationId="{68F37A8E-8564-4DAB-A773-70D5CDABE13D}"/>
          </ac:spMkLst>
        </pc:spChg>
        <pc:spChg chg="add">
          <ac:chgData name="GRANDJEAN Agathe" userId="3d6b4f36-572f-4048-8dcf-40f5dbb04ad3" providerId="ADAL" clId="{CB582181-5CE3-48CF-A0DC-59CC39568333}" dt="2022-07-28T13:48:10.783" v="943"/>
          <ac:spMkLst>
            <pc:docMk/>
            <pc:sldMk cId="2940042743" sldId="276"/>
            <ac:spMk id="23" creationId="{115B20F2-D004-4CD8-B6B3-2C8771B03D9B}"/>
          </ac:spMkLst>
        </pc:spChg>
        <pc:spChg chg="add">
          <ac:chgData name="GRANDJEAN Agathe" userId="3d6b4f36-572f-4048-8dcf-40f5dbb04ad3" providerId="ADAL" clId="{CB582181-5CE3-48CF-A0DC-59CC39568333}" dt="2022-07-28T13:48:10.783" v="943"/>
          <ac:spMkLst>
            <pc:docMk/>
            <pc:sldMk cId="2940042743" sldId="276"/>
            <ac:spMk id="25" creationId="{700C5283-C3F5-41B1-8295-DE3689BD7305}"/>
          </ac:spMkLst>
        </pc:spChg>
        <pc:spChg chg="add">
          <ac:chgData name="GRANDJEAN Agathe" userId="3d6b4f36-572f-4048-8dcf-40f5dbb04ad3" providerId="ADAL" clId="{CB582181-5CE3-48CF-A0DC-59CC39568333}" dt="2022-07-28T13:48:10.783" v="943"/>
          <ac:spMkLst>
            <pc:docMk/>
            <pc:sldMk cId="2940042743" sldId="276"/>
            <ac:spMk id="30" creationId="{BDF99EBB-3C59-452B-952D-F9328091B3D2}"/>
          </ac:spMkLst>
        </pc:spChg>
        <pc:spChg chg="add">
          <ac:chgData name="GRANDJEAN Agathe" userId="3d6b4f36-572f-4048-8dcf-40f5dbb04ad3" providerId="ADAL" clId="{CB582181-5CE3-48CF-A0DC-59CC39568333}" dt="2022-07-28T13:48:10.783" v="943"/>
          <ac:spMkLst>
            <pc:docMk/>
            <pc:sldMk cId="2940042743" sldId="276"/>
            <ac:spMk id="31" creationId="{BD07CDEC-A3C3-474A-A469-8F0B4A21105C}"/>
          </ac:spMkLst>
        </pc:spChg>
        <pc:spChg chg="add">
          <ac:chgData name="GRANDJEAN Agathe" userId="3d6b4f36-572f-4048-8dcf-40f5dbb04ad3" providerId="ADAL" clId="{CB582181-5CE3-48CF-A0DC-59CC39568333}" dt="2022-07-28T13:48:10.783" v="943"/>
          <ac:spMkLst>
            <pc:docMk/>
            <pc:sldMk cId="2940042743" sldId="276"/>
            <ac:spMk id="32" creationId="{6B3DD9AF-6700-40C2-84E4-5EEBBDDF01BE}"/>
          </ac:spMkLst>
        </pc:spChg>
        <pc:spChg chg="add">
          <ac:chgData name="GRANDJEAN Agathe" userId="3d6b4f36-572f-4048-8dcf-40f5dbb04ad3" providerId="ADAL" clId="{CB582181-5CE3-48CF-A0DC-59CC39568333}" dt="2022-07-28T13:48:10.783" v="943"/>
          <ac:spMkLst>
            <pc:docMk/>
            <pc:sldMk cId="2940042743" sldId="276"/>
            <ac:spMk id="34" creationId="{B89A2ADB-C412-44A7-B804-F8EFA09727DD}"/>
          </ac:spMkLst>
        </pc:spChg>
        <pc:spChg chg="add">
          <ac:chgData name="GRANDJEAN Agathe" userId="3d6b4f36-572f-4048-8dcf-40f5dbb04ad3" providerId="ADAL" clId="{CB582181-5CE3-48CF-A0DC-59CC39568333}" dt="2022-07-28T13:48:10.783" v="943"/>
          <ac:spMkLst>
            <pc:docMk/>
            <pc:sldMk cId="2940042743" sldId="276"/>
            <ac:spMk id="35" creationId="{105FB62C-7F15-4BAE-8F58-F1733123FB80}"/>
          </ac:spMkLst>
        </pc:spChg>
        <pc:spChg chg="add">
          <ac:chgData name="GRANDJEAN Agathe" userId="3d6b4f36-572f-4048-8dcf-40f5dbb04ad3" providerId="ADAL" clId="{CB582181-5CE3-48CF-A0DC-59CC39568333}" dt="2022-07-28T13:48:10.783" v="943"/>
          <ac:spMkLst>
            <pc:docMk/>
            <pc:sldMk cId="2940042743" sldId="276"/>
            <ac:spMk id="39" creationId="{714E6E3A-3573-4222-85D0-9C40998A698C}"/>
          </ac:spMkLst>
        </pc:spChg>
        <pc:spChg chg="add">
          <ac:chgData name="GRANDJEAN Agathe" userId="3d6b4f36-572f-4048-8dcf-40f5dbb04ad3" providerId="ADAL" clId="{CB582181-5CE3-48CF-A0DC-59CC39568333}" dt="2022-07-28T13:48:10.783" v="943"/>
          <ac:spMkLst>
            <pc:docMk/>
            <pc:sldMk cId="2940042743" sldId="276"/>
            <ac:spMk id="40" creationId="{EDEE7A2E-AB92-4B1D-A7E9-D009AC0636C0}"/>
          </ac:spMkLst>
        </pc:spChg>
        <pc:spChg chg="add">
          <ac:chgData name="GRANDJEAN Agathe" userId="3d6b4f36-572f-4048-8dcf-40f5dbb04ad3" providerId="ADAL" clId="{CB582181-5CE3-48CF-A0DC-59CC39568333}" dt="2022-07-28T13:48:10.783" v="943"/>
          <ac:spMkLst>
            <pc:docMk/>
            <pc:sldMk cId="2940042743" sldId="276"/>
            <ac:spMk id="41" creationId="{8BF86034-B931-4BD1-ABA7-698346D86EAA}"/>
          </ac:spMkLst>
        </pc:spChg>
        <pc:picChg chg="del">
          <ac:chgData name="GRANDJEAN Agathe" userId="3d6b4f36-572f-4048-8dcf-40f5dbb04ad3" providerId="ADAL" clId="{CB582181-5CE3-48CF-A0DC-59CC39568333}" dt="2022-07-28T13:48:09.891" v="942" actId="478"/>
          <ac:picMkLst>
            <pc:docMk/>
            <pc:sldMk cId="2940042743" sldId="276"/>
            <ac:picMk id="18" creationId="{71B67C7E-E298-4C8D-BAB4-A58E243D71EB}"/>
          </ac:picMkLst>
        </pc:picChg>
        <pc:picChg chg="del">
          <ac:chgData name="GRANDJEAN Agathe" userId="3d6b4f36-572f-4048-8dcf-40f5dbb04ad3" providerId="ADAL" clId="{CB582181-5CE3-48CF-A0DC-59CC39568333}" dt="2022-07-28T13:48:09.891" v="942" actId="478"/>
          <ac:picMkLst>
            <pc:docMk/>
            <pc:sldMk cId="2940042743" sldId="276"/>
            <ac:picMk id="20" creationId="{EEC73A2C-8B7C-47E1-A69F-9D86BEDFFB74}"/>
          </ac:picMkLst>
        </pc:picChg>
        <pc:picChg chg="del">
          <ac:chgData name="GRANDJEAN Agathe" userId="3d6b4f36-572f-4048-8dcf-40f5dbb04ad3" providerId="ADAL" clId="{CB582181-5CE3-48CF-A0DC-59CC39568333}" dt="2022-07-28T13:48:09.891" v="942" actId="478"/>
          <ac:picMkLst>
            <pc:docMk/>
            <pc:sldMk cId="2940042743" sldId="276"/>
            <ac:picMk id="22" creationId="{6D543F45-399F-4F14-B10B-A59B4B03B125}"/>
          </ac:picMkLst>
        </pc:picChg>
        <pc:picChg chg="del">
          <ac:chgData name="GRANDJEAN Agathe" userId="3d6b4f36-572f-4048-8dcf-40f5dbb04ad3" providerId="ADAL" clId="{CB582181-5CE3-48CF-A0DC-59CC39568333}" dt="2022-07-28T13:48:09.891" v="942" actId="478"/>
          <ac:picMkLst>
            <pc:docMk/>
            <pc:sldMk cId="2940042743" sldId="276"/>
            <ac:picMk id="24" creationId="{D44B1F56-F215-4C62-A611-0394506D6A5E}"/>
          </ac:picMkLst>
        </pc:picChg>
        <pc:picChg chg="add del">
          <ac:chgData name="GRANDJEAN Agathe" userId="3d6b4f36-572f-4048-8dcf-40f5dbb04ad3" providerId="ADAL" clId="{CB582181-5CE3-48CF-A0DC-59CC39568333}" dt="2022-07-28T13:56:04.384" v="1015" actId="478"/>
          <ac:picMkLst>
            <pc:docMk/>
            <pc:sldMk cId="2940042743" sldId="276"/>
            <ac:picMk id="26" creationId="{420D76C5-79AF-4C62-9F3E-33C66165542A}"/>
          </ac:picMkLst>
        </pc:picChg>
        <pc:picChg chg="add del">
          <ac:chgData name="GRANDJEAN Agathe" userId="3d6b4f36-572f-4048-8dcf-40f5dbb04ad3" providerId="ADAL" clId="{CB582181-5CE3-48CF-A0DC-59CC39568333}" dt="2022-07-28T13:56:04.384" v="1015" actId="478"/>
          <ac:picMkLst>
            <pc:docMk/>
            <pc:sldMk cId="2940042743" sldId="276"/>
            <ac:picMk id="27" creationId="{CC680C60-F54B-4326-8E6E-688DA5EC71F0}"/>
          </ac:picMkLst>
        </pc:picChg>
        <pc:picChg chg="add del">
          <ac:chgData name="GRANDJEAN Agathe" userId="3d6b4f36-572f-4048-8dcf-40f5dbb04ad3" providerId="ADAL" clId="{CB582181-5CE3-48CF-A0DC-59CC39568333}" dt="2022-07-28T13:56:04.384" v="1015" actId="478"/>
          <ac:picMkLst>
            <pc:docMk/>
            <pc:sldMk cId="2940042743" sldId="276"/>
            <ac:picMk id="28" creationId="{0FD98041-0B8A-4628-AD8E-EB3667A721DC}"/>
          </ac:picMkLst>
        </pc:picChg>
        <pc:picChg chg="add del">
          <ac:chgData name="GRANDJEAN Agathe" userId="3d6b4f36-572f-4048-8dcf-40f5dbb04ad3" providerId="ADAL" clId="{CB582181-5CE3-48CF-A0DC-59CC39568333}" dt="2022-07-28T13:56:04.384" v="1015" actId="478"/>
          <ac:picMkLst>
            <pc:docMk/>
            <pc:sldMk cId="2940042743" sldId="276"/>
            <ac:picMk id="29" creationId="{56B5B730-AFFC-4105-8A39-A8C1AC399B72}"/>
          </ac:picMkLst>
        </pc:picChg>
        <pc:picChg chg="add del">
          <ac:chgData name="GRANDJEAN Agathe" userId="3d6b4f36-572f-4048-8dcf-40f5dbb04ad3" providerId="ADAL" clId="{CB582181-5CE3-48CF-A0DC-59CC39568333}" dt="2022-07-28T13:56:04.384" v="1015" actId="478"/>
          <ac:picMkLst>
            <pc:docMk/>
            <pc:sldMk cId="2940042743" sldId="276"/>
            <ac:picMk id="33" creationId="{471955BD-32FA-4126-BD01-62145771792E}"/>
          </ac:picMkLst>
        </pc:picChg>
        <pc:picChg chg="add del">
          <ac:chgData name="GRANDJEAN Agathe" userId="3d6b4f36-572f-4048-8dcf-40f5dbb04ad3" providerId="ADAL" clId="{CB582181-5CE3-48CF-A0DC-59CC39568333}" dt="2022-07-28T13:56:04.384" v="1015" actId="478"/>
          <ac:picMkLst>
            <pc:docMk/>
            <pc:sldMk cId="2940042743" sldId="276"/>
            <ac:picMk id="36" creationId="{989F5C88-596F-4AB6-9D19-3C082A21C506}"/>
          </ac:picMkLst>
        </pc:picChg>
        <pc:picChg chg="add">
          <ac:chgData name="GRANDJEAN Agathe" userId="3d6b4f36-572f-4048-8dcf-40f5dbb04ad3" providerId="ADAL" clId="{CB582181-5CE3-48CF-A0DC-59CC39568333}" dt="2022-07-28T13:56:05.299" v="1016"/>
          <ac:picMkLst>
            <pc:docMk/>
            <pc:sldMk cId="2940042743" sldId="276"/>
            <ac:picMk id="42" creationId="{782E9179-5AFE-4A11-8A56-28A4EB1E8968}"/>
          </ac:picMkLst>
        </pc:picChg>
        <pc:picChg chg="add">
          <ac:chgData name="GRANDJEAN Agathe" userId="3d6b4f36-572f-4048-8dcf-40f5dbb04ad3" providerId="ADAL" clId="{CB582181-5CE3-48CF-A0DC-59CC39568333}" dt="2022-07-28T13:56:05.299" v="1016"/>
          <ac:picMkLst>
            <pc:docMk/>
            <pc:sldMk cId="2940042743" sldId="276"/>
            <ac:picMk id="43" creationId="{F31B18CF-04B4-466E-801B-083DCFAE662C}"/>
          </ac:picMkLst>
        </pc:picChg>
        <pc:picChg chg="add">
          <ac:chgData name="GRANDJEAN Agathe" userId="3d6b4f36-572f-4048-8dcf-40f5dbb04ad3" providerId="ADAL" clId="{CB582181-5CE3-48CF-A0DC-59CC39568333}" dt="2022-07-28T13:56:05.299" v="1016"/>
          <ac:picMkLst>
            <pc:docMk/>
            <pc:sldMk cId="2940042743" sldId="276"/>
            <ac:picMk id="44" creationId="{C8A65A59-703C-47B7-B38D-E36D454F493C}"/>
          </ac:picMkLst>
        </pc:picChg>
        <pc:picChg chg="add">
          <ac:chgData name="GRANDJEAN Agathe" userId="3d6b4f36-572f-4048-8dcf-40f5dbb04ad3" providerId="ADAL" clId="{CB582181-5CE3-48CF-A0DC-59CC39568333}" dt="2022-07-28T13:56:05.299" v="1016"/>
          <ac:picMkLst>
            <pc:docMk/>
            <pc:sldMk cId="2940042743" sldId="276"/>
            <ac:picMk id="45" creationId="{97DF1B5E-01B0-4B77-8107-F95F19CA3D0A}"/>
          </ac:picMkLst>
        </pc:picChg>
        <pc:picChg chg="add">
          <ac:chgData name="GRANDJEAN Agathe" userId="3d6b4f36-572f-4048-8dcf-40f5dbb04ad3" providerId="ADAL" clId="{CB582181-5CE3-48CF-A0DC-59CC39568333}" dt="2022-07-28T13:56:05.299" v="1016"/>
          <ac:picMkLst>
            <pc:docMk/>
            <pc:sldMk cId="2940042743" sldId="276"/>
            <ac:picMk id="46" creationId="{5FC321EB-8BA4-4670-8453-65149AFA4BF9}"/>
          </ac:picMkLst>
        </pc:picChg>
        <pc:picChg chg="add">
          <ac:chgData name="GRANDJEAN Agathe" userId="3d6b4f36-572f-4048-8dcf-40f5dbb04ad3" providerId="ADAL" clId="{CB582181-5CE3-48CF-A0DC-59CC39568333}" dt="2022-07-28T13:56:05.299" v="1016"/>
          <ac:picMkLst>
            <pc:docMk/>
            <pc:sldMk cId="2940042743" sldId="276"/>
            <ac:picMk id="47" creationId="{FAB6008A-FC95-4D1D-A675-7BD13A79B896}"/>
          </ac:picMkLst>
        </pc:picChg>
        <pc:cxnChg chg="add">
          <ac:chgData name="GRANDJEAN Agathe" userId="3d6b4f36-572f-4048-8dcf-40f5dbb04ad3" providerId="ADAL" clId="{CB582181-5CE3-48CF-A0DC-59CC39568333}" dt="2022-07-28T13:48:10.783" v="943"/>
          <ac:cxnSpMkLst>
            <pc:docMk/>
            <pc:sldMk cId="2940042743" sldId="276"/>
            <ac:cxnSpMk id="37" creationId="{8C97B41B-AB02-4C11-905D-96F445E5BD30}"/>
          </ac:cxnSpMkLst>
        </pc:cxnChg>
        <pc:cxnChg chg="add">
          <ac:chgData name="GRANDJEAN Agathe" userId="3d6b4f36-572f-4048-8dcf-40f5dbb04ad3" providerId="ADAL" clId="{CB582181-5CE3-48CF-A0DC-59CC39568333}" dt="2022-07-28T13:48:10.783" v="943"/>
          <ac:cxnSpMkLst>
            <pc:docMk/>
            <pc:sldMk cId="2940042743" sldId="276"/>
            <ac:cxnSpMk id="38" creationId="{F3C745E3-CCA2-4078-AA2C-5D9854D57F08}"/>
          </ac:cxnSpMkLst>
        </pc:cxnChg>
      </pc:sldChg>
      <pc:sldChg chg="addSp delSp modSp">
        <pc:chgData name="GRANDJEAN Agathe" userId="3d6b4f36-572f-4048-8dcf-40f5dbb04ad3" providerId="ADAL" clId="{CB582181-5CE3-48CF-A0DC-59CC39568333}" dt="2022-07-28T14:02:18.691" v="1069" actId="20577"/>
        <pc:sldMkLst>
          <pc:docMk/>
          <pc:sldMk cId="4015376750" sldId="277"/>
        </pc:sldMkLst>
        <pc:spChg chg="mod">
          <ac:chgData name="GRANDJEAN Agathe" userId="3d6b4f36-572f-4048-8dcf-40f5dbb04ad3" providerId="ADAL" clId="{CB582181-5CE3-48CF-A0DC-59CC39568333}" dt="2022-07-28T13:51:49.173" v="967" actId="20577"/>
          <ac:spMkLst>
            <pc:docMk/>
            <pc:sldMk cId="4015376750" sldId="277"/>
            <ac:spMk id="2" creationId="{512E5F46-B9EA-42D9-9F87-F7F336D6920A}"/>
          </ac:spMkLst>
        </pc:spChg>
        <pc:spChg chg="del">
          <ac:chgData name="GRANDJEAN Agathe" userId="3d6b4f36-572f-4048-8dcf-40f5dbb04ad3" providerId="ADAL" clId="{CB582181-5CE3-48CF-A0DC-59CC39568333}" dt="2022-07-28T13:51:20.379" v="963" actId="478"/>
          <ac:spMkLst>
            <pc:docMk/>
            <pc:sldMk cId="4015376750" sldId="277"/>
            <ac:spMk id="3" creationId="{83B63451-E9AB-4C92-B870-D339F9CB3D1E}"/>
          </ac:spMkLst>
        </pc:spChg>
        <pc:spChg chg="del">
          <ac:chgData name="GRANDJEAN Agathe" userId="3d6b4f36-572f-4048-8dcf-40f5dbb04ad3" providerId="ADAL" clId="{CB582181-5CE3-48CF-A0DC-59CC39568333}" dt="2022-07-28T13:51:20.379" v="963" actId="478"/>
          <ac:spMkLst>
            <pc:docMk/>
            <pc:sldMk cId="4015376750" sldId="277"/>
            <ac:spMk id="5" creationId="{A8E6A611-2B06-4F99-A356-C8F41C5D8B46}"/>
          </ac:spMkLst>
        </pc:spChg>
        <pc:spChg chg="del">
          <ac:chgData name="GRANDJEAN Agathe" userId="3d6b4f36-572f-4048-8dcf-40f5dbb04ad3" providerId="ADAL" clId="{CB582181-5CE3-48CF-A0DC-59CC39568333}" dt="2022-07-28T13:51:20.379" v="963" actId="478"/>
          <ac:spMkLst>
            <pc:docMk/>
            <pc:sldMk cId="4015376750" sldId="277"/>
            <ac:spMk id="6" creationId="{913C7911-A631-4CF9-B61D-C16BE4C52708}"/>
          </ac:spMkLst>
        </pc:spChg>
        <pc:spChg chg="del">
          <ac:chgData name="GRANDJEAN Agathe" userId="3d6b4f36-572f-4048-8dcf-40f5dbb04ad3" providerId="ADAL" clId="{CB582181-5CE3-48CF-A0DC-59CC39568333}" dt="2022-07-28T13:51:20.379" v="963" actId="478"/>
          <ac:spMkLst>
            <pc:docMk/>
            <pc:sldMk cId="4015376750" sldId="277"/>
            <ac:spMk id="14" creationId="{D00A2150-6193-4B20-AF9C-BEB55CF64E68}"/>
          </ac:spMkLst>
        </pc:spChg>
        <pc:spChg chg="del">
          <ac:chgData name="GRANDJEAN Agathe" userId="3d6b4f36-572f-4048-8dcf-40f5dbb04ad3" providerId="ADAL" clId="{CB582181-5CE3-48CF-A0DC-59CC39568333}" dt="2022-07-28T13:51:20.379" v="963" actId="478"/>
          <ac:spMkLst>
            <pc:docMk/>
            <pc:sldMk cId="4015376750" sldId="277"/>
            <ac:spMk id="15" creationId="{B1F56855-EFB3-44DA-944D-EA185953D96D}"/>
          </ac:spMkLst>
        </pc:spChg>
        <pc:spChg chg="del">
          <ac:chgData name="GRANDJEAN Agathe" userId="3d6b4f36-572f-4048-8dcf-40f5dbb04ad3" providerId="ADAL" clId="{CB582181-5CE3-48CF-A0DC-59CC39568333}" dt="2022-07-28T13:51:20.379" v="963" actId="478"/>
          <ac:spMkLst>
            <pc:docMk/>
            <pc:sldMk cId="4015376750" sldId="277"/>
            <ac:spMk id="16" creationId="{97B168D9-899C-42CC-B604-6EA1C1D062B5}"/>
          </ac:spMkLst>
        </pc:spChg>
        <pc:spChg chg="add">
          <ac:chgData name="GRANDJEAN Agathe" userId="3d6b4f36-572f-4048-8dcf-40f5dbb04ad3" providerId="ADAL" clId="{CB582181-5CE3-48CF-A0DC-59CC39568333}" dt="2022-07-28T13:51:33.891" v="964"/>
          <ac:spMkLst>
            <pc:docMk/>
            <pc:sldMk cId="4015376750" sldId="277"/>
            <ac:spMk id="17" creationId="{B462A79B-C081-40C0-B24A-E66A3FD11AE1}"/>
          </ac:spMkLst>
        </pc:spChg>
        <pc:spChg chg="add">
          <ac:chgData name="GRANDJEAN Agathe" userId="3d6b4f36-572f-4048-8dcf-40f5dbb04ad3" providerId="ADAL" clId="{CB582181-5CE3-48CF-A0DC-59CC39568333}" dt="2022-07-28T13:51:33.891" v="964"/>
          <ac:spMkLst>
            <pc:docMk/>
            <pc:sldMk cId="4015376750" sldId="277"/>
            <ac:spMk id="19" creationId="{4E96AD7C-351C-4BD4-81F3-E7E50BBBF165}"/>
          </ac:spMkLst>
        </pc:spChg>
        <pc:spChg chg="add">
          <ac:chgData name="GRANDJEAN Agathe" userId="3d6b4f36-572f-4048-8dcf-40f5dbb04ad3" providerId="ADAL" clId="{CB582181-5CE3-48CF-A0DC-59CC39568333}" dt="2022-07-28T13:51:33.891" v="964"/>
          <ac:spMkLst>
            <pc:docMk/>
            <pc:sldMk cId="4015376750" sldId="277"/>
            <ac:spMk id="21" creationId="{18FC48B8-2D5F-4530-98DB-E4C8DFD25CBE}"/>
          </ac:spMkLst>
        </pc:spChg>
        <pc:spChg chg="add">
          <ac:chgData name="GRANDJEAN Agathe" userId="3d6b4f36-572f-4048-8dcf-40f5dbb04ad3" providerId="ADAL" clId="{CB582181-5CE3-48CF-A0DC-59CC39568333}" dt="2022-07-28T13:51:33.891" v="964"/>
          <ac:spMkLst>
            <pc:docMk/>
            <pc:sldMk cId="4015376750" sldId="277"/>
            <ac:spMk id="27" creationId="{56040529-7C18-48AF-A9CC-7344416EDA89}"/>
          </ac:spMkLst>
        </pc:spChg>
        <pc:spChg chg="add">
          <ac:chgData name="GRANDJEAN Agathe" userId="3d6b4f36-572f-4048-8dcf-40f5dbb04ad3" providerId="ADAL" clId="{CB582181-5CE3-48CF-A0DC-59CC39568333}" dt="2022-07-28T13:51:33.891" v="964"/>
          <ac:spMkLst>
            <pc:docMk/>
            <pc:sldMk cId="4015376750" sldId="277"/>
            <ac:spMk id="28" creationId="{56D14BB2-101F-4CB6-B568-5FD5A093FEFB}"/>
          </ac:spMkLst>
        </pc:spChg>
        <pc:spChg chg="add">
          <ac:chgData name="GRANDJEAN Agathe" userId="3d6b4f36-572f-4048-8dcf-40f5dbb04ad3" providerId="ADAL" clId="{CB582181-5CE3-48CF-A0DC-59CC39568333}" dt="2022-07-28T13:51:33.891" v="964"/>
          <ac:spMkLst>
            <pc:docMk/>
            <pc:sldMk cId="4015376750" sldId="277"/>
            <ac:spMk id="29" creationId="{E7A98B77-AF2E-4E26-802D-6773F04B4DAD}"/>
          </ac:spMkLst>
        </pc:spChg>
        <pc:spChg chg="add mod">
          <ac:chgData name="GRANDJEAN Agathe" userId="3d6b4f36-572f-4048-8dcf-40f5dbb04ad3" providerId="ADAL" clId="{CB582181-5CE3-48CF-A0DC-59CC39568333}" dt="2022-07-28T14:02:18.691" v="1069" actId="20577"/>
          <ac:spMkLst>
            <pc:docMk/>
            <pc:sldMk cId="4015376750" sldId="277"/>
            <ac:spMk id="31" creationId="{49A1F83B-3721-48D8-8C17-F0B0716AA529}"/>
          </ac:spMkLst>
        </pc:spChg>
        <pc:spChg chg="add">
          <ac:chgData name="GRANDJEAN Agathe" userId="3d6b4f36-572f-4048-8dcf-40f5dbb04ad3" providerId="ADAL" clId="{CB582181-5CE3-48CF-A0DC-59CC39568333}" dt="2022-07-28T13:51:33.891" v="964"/>
          <ac:spMkLst>
            <pc:docMk/>
            <pc:sldMk cId="4015376750" sldId="277"/>
            <ac:spMk id="32" creationId="{14B11117-C453-453A-B166-0370F75718F7}"/>
          </ac:spMkLst>
        </pc:spChg>
        <pc:spChg chg="add">
          <ac:chgData name="GRANDJEAN Agathe" userId="3d6b4f36-572f-4048-8dcf-40f5dbb04ad3" providerId="ADAL" clId="{CB582181-5CE3-48CF-A0DC-59CC39568333}" dt="2022-07-28T13:51:33.891" v="964"/>
          <ac:spMkLst>
            <pc:docMk/>
            <pc:sldMk cId="4015376750" sldId="277"/>
            <ac:spMk id="36" creationId="{EB9E8995-7489-4E7E-9495-BC24C2A9CBB7}"/>
          </ac:spMkLst>
        </pc:spChg>
        <pc:spChg chg="add">
          <ac:chgData name="GRANDJEAN Agathe" userId="3d6b4f36-572f-4048-8dcf-40f5dbb04ad3" providerId="ADAL" clId="{CB582181-5CE3-48CF-A0DC-59CC39568333}" dt="2022-07-28T13:51:33.891" v="964"/>
          <ac:spMkLst>
            <pc:docMk/>
            <pc:sldMk cId="4015376750" sldId="277"/>
            <ac:spMk id="37" creationId="{EC254D05-A7BB-4F64-AF7F-5DDFB03122A7}"/>
          </ac:spMkLst>
        </pc:spChg>
        <pc:picChg chg="del">
          <ac:chgData name="GRANDJEAN Agathe" userId="3d6b4f36-572f-4048-8dcf-40f5dbb04ad3" providerId="ADAL" clId="{CB582181-5CE3-48CF-A0DC-59CC39568333}" dt="2022-07-28T13:56:15.201" v="1017" actId="478"/>
          <ac:picMkLst>
            <pc:docMk/>
            <pc:sldMk cId="4015376750" sldId="277"/>
            <ac:picMk id="18" creationId="{71B67C7E-E298-4C8D-BAB4-A58E243D71EB}"/>
          </ac:picMkLst>
        </pc:picChg>
        <pc:picChg chg="del">
          <ac:chgData name="GRANDJEAN Agathe" userId="3d6b4f36-572f-4048-8dcf-40f5dbb04ad3" providerId="ADAL" clId="{CB582181-5CE3-48CF-A0DC-59CC39568333}" dt="2022-07-28T13:51:20.379" v="963" actId="478"/>
          <ac:picMkLst>
            <pc:docMk/>
            <pc:sldMk cId="4015376750" sldId="277"/>
            <ac:picMk id="20" creationId="{EEC73A2C-8B7C-47E1-A69F-9D86BEDFFB74}"/>
          </ac:picMkLst>
        </pc:picChg>
        <pc:picChg chg="del">
          <ac:chgData name="GRANDJEAN Agathe" userId="3d6b4f36-572f-4048-8dcf-40f5dbb04ad3" providerId="ADAL" clId="{CB582181-5CE3-48CF-A0DC-59CC39568333}" dt="2022-07-28T13:51:20.379" v="963" actId="478"/>
          <ac:picMkLst>
            <pc:docMk/>
            <pc:sldMk cId="4015376750" sldId="277"/>
            <ac:picMk id="22" creationId="{6D543F45-399F-4F14-B10B-A59B4B03B125}"/>
          </ac:picMkLst>
        </pc:picChg>
        <pc:picChg chg="add del">
          <ac:chgData name="GRANDJEAN Agathe" userId="3d6b4f36-572f-4048-8dcf-40f5dbb04ad3" providerId="ADAL" clId="{CB582181-5CE3-48CF-A0DC-59CC39568333}" dt="2022-07-28T13:56:15.201" v="1017" actId="478"/>
          <ac:picMkLst>
            <pc:docMk/>
            <pc:sldMk cId="4015376750" sldId="277"/>
            <ac:picMk id="23" creationId="{C3D202E7-6272-46D3-8302-DE1791AB79AD}"/>
          </ac:picMkLst>
        </pc:picChg>
        <pc:picChg chg="del">
          <ac:chgData name="GRANDJEAN Agathe" userId="3d6b4f36-572f-4048-8dcf-40f5dbb04ad3" providerId="ADAL" clId="{CB582181-5CE3-48CF-A0DC-59CC39568333}" dt="2022-07-28T13:51:20.379" v="963" actId="478"/>
          <ac:picMkLst>
            <pc:docMk/>
            <pc:sldMk cId="4015376750" sldId="277"/>
            <ac:picMk id="24" creationId="{D44B1F56-F215-4C62-A611-0394506D6A5E}"/>
          </ac:picMkLst>
        </pc:picChg>
        <pc:picChg chg="add del">
          <ac:chgData name="GRANDJEAN Agathe" userId="3d6b4f36-572f-4048-8dcf-40f5dbb04ad3" providerId="ADAL" clId="{CB582181-5CE3-48CF-A0DC-59CC39568333}" dt="2022-07-28T13:56:15.201" v="1017" actId="478"/>
          <ac:picMkLst>
            <pc:docMk/>
            <pc:sldMk cId="4015376750" sldId="277"/>
            <ac:picMk id="25" creationId="{D397540F-6538-4873-8302-46E60188D0D4}"/>
          </ac:picMkLst>
        </pc:picChg>
        <pc:picChg chg="add del">
          <ac:chgData name="GRANDJEAN Agathe" userId="3d6b4f36-572f-4048-8dcf-40f5dbb04ad3" providerId="ADAL" clId="{CB582181-5CE3-48CF-A0DC-59CC39568333}" dt="2022-07-28T13:56:15.201" v="1017" actId="478"/>
          <ac:picMkLst>
            <pc:docMk/>
            <pc:sldMk cId="4015376750" sldId="277"/>
            <ac:picMk id="26" creationId="{3958DC05-02ED-46AC-9169-FA2AEAE63E47}"/>
          </ac:picMkLst>
        </pc:picChg>
        <pc:picChg chg="add del">
          <ac:chgData name="GRANDJEAN Agathe" userId="3d6b4f36-572f-4048-8dcf-40f5dbb04ad3" providerId="ADAL" clId="{CB582181-5CE3-48CF-A0DC-59CC39568333}" dt="2022-07-28T13:56:15.201" v="1017" actId="478"/>
          <ac:picMkLst>
            <pc:docMk/>
            <pc:sldMk cId="4015376750" sldId="277"/>
            <ac:picMk id="30" creationId="{6A011627-BD0A-4024-BE75-3ACE6AFC6AD4}"/>
          </ac:picMkLst>
        </pc:picChg>
        <pc:picChg chg="add del">
          <ac:chgData name="GRANDJEAN Agathe" userId="3d6b4f36-572f-4048-8dcf-40f5dbb04ad3" providerId="ADAL" clId="{CB582181-5CE3-48CF-A0DC-59CC39568333}" dt="2022-07-28T13:56:15.201" v="1017" actId="478"/>
          <ac:picMkLst>
            <pc:docMk/>
            <pc:sldMk cId="4015376750" sldId="277"/>
            <ac:picMk id="33" creationId="{64F48504-0F3E-4F46-8EF5-D78301797E48}"/>
          </ac:picMkLst>
        </pc:picChg>
        <pc:picChg chg="add">
          <ac:chgData name="GRANDJEAN Agathe" userId="3d6b4f36-572f-4048-8dcf-40f5dbb04ad3" providerId="ADAL" clId="{CB582181-5CE3-48CF-A0DC-59CC39568333}" dt="2022-07-28T13:56:16.159" v="1018"/>
          <ac:picMkLst>
            <pc:docMk/>
            <pc:sldMk cId="4015376750" sldId="277"/>
            <ac:picMk id="38" creationId="{57B17DF1-656C-43BC-B139-937FC3DD0FB0}"/>
          </ac:picMkLst>
        </pc:picChg>
        <pc:picChg chg="add">
          <ac:chgData name="GRANDJEAN Agathe" userId="3d6b4f36-572f-4048-8dcf-40f5dbb04ad3" providerId="ADAL" clId="{CB582181-5CE3-48CF-A0DC-59CC39568333}" dt="2022-07-28T13:56:16.159" v="1018"/>
          <ac:picMkLst>
            <pc:docMk/>
            <pc:sldMk cId="4015376750" sldId="277"/>
            <ac:picMk id="39" creationId="{B20EDD5F-164B-4DBD-9193-FB1A3FE560F1}"/>
          </ac:picMkLst>
        </pc:picChg>
        <pc:picChg chg="add">
          <ac:chgData name="GRANDJEAN Agathe" userId="3d6b4f36-572f-4048-8dcf-40f5dbb04ad3" providerId="ADAL" clId="{CB582181-5CE3-48CF-A0DC-59CC39568333}" dt="2022-07-28T13:56:16.159" v="1018"/>
          <ac:picMkLst>
            <pc:docMk/>
            <pc:sldMk cId="4015376750" sldId="277"/>
            <ac:picMk id="40" creationId="{54D5123D-1197-4832-BCB6-199791ED8F58}"/>
          </ac:picMkLst>
        </pc:picChg>
        <pc:picChg chg="add">
          <ac:chgData name="GRANDJEAN Agathe" userId="3d6b4f36-572f-4048-8dcf-40f5dbb04ad3" providerId="ADAL" clId="{CB582181-5CE3-48CF-A0DC-59CC39568333}" dt="2022-07-28T13:56:16.159" v="1018"/>
          <ac:picMkLst>
            <pc:docMk/>
            <pc:sldMk cId="4015376750" sldId="277"/>
            <ac:picMk id="41" creationId="{5BFA916C-5F1D-44F9-8FC3-9161350C56CD}"/>
          </ac:picMkLst>
        </pc:picChg>
        <pc:picChg chg="add">
          <ac:chgData name="GRANDJEAN Agathe" userId="3d6b4f36-572f-4048-8dcf-40f5dbb04ad3" providerId="ADAL" clId="{CB582181-5CE3-48CF-A0DC-59CC39568333}" dt="2022-07-28T13:56:16.159" v="1018"/>
          <ac:picMkLst>
            <pc:docMk/>
            <pc:sldMk cId="4015376750" sldId="277"/>
            <ac:picMk id="42" creationId="{9A4AE700-9EAB-4C8D-AF4A-1CA9F7B3F179}"/>
          </ac:picMkLst>
        </pc:picChg>
        <pc:picChg chg="add">
          <ac:chgData name="GRANDJEAN Agathe" userId="3d6b4f36-572f-4048-8dcf-40f5dbb04ad3" providerId="ADAL" clId="{CB582181-5CE3-48CF-A0DC-59CC39568333}" dt="2022-07-28T13:56:16.159" v="1018"/>
          <ac:picMkLst>
            <pc:docMk/>
            <pc:sldMk cId="4015376750" sldId="277"/>
            <ac:picMk id="43" creationId="{8AD8FC56-5F98-4F3A-ADCD-8DBEDCECA966}"/>
          </ac:picMkLst>
        </pc:picChg>
        <pc:cxnChg chg="add">
          <ac:chgData name="GRANDJEAN Agathe" userId="3d6b4f36-572f-4048-8dcf-40f5dbb04ad3" providerId="ADAL" clId="{CB582181-5CE3-48CF-A0DC-59CC39568333}" dt="2022-07-28T13:51:33.891" v="964"/>
          <ac:cxnSpMkLst>
            <pc:docMk/>
            <pc:sldMk cId="4015376750" sldId="277"/>
            <ac:cxnSpMk id="34" creationId="{29EA38B3-8790-49CE-98E1-BD4C4EED9AE5}"/>
          </ac:cxnSpMkLst>
        </pc:cxnChg>
        <pc:cxnChg chg="add">
          <ac:chgData name="GRANDJEAN Agathe" userId="3d6b4f36-572f-4048-8dcf-40f5dbb04ad3" providerId="ADAL" clId="{CB582181-5CE3-48CF-A0DC-59CC39568333}" dt="2022-07-28T13:51:33.891" v="964"/>
          <ac:cxnSpMkLst>
            <pc:docMk/>
            <pc:sldMk cId="4015376750" sldId="277"/>
            <ac:cxnSpMk id="35" creationId="{C10CA7B2-F1BD-4864-894D-82D49EB1DD4D}"/>
          </ac:cxnSpMkLst>
        </pc:cxnChg>
      </pc:sldChg>
      <pc:sldChg chg="addSp delSp modSp">
        <pc:chgData name="GRANDJEAN Agathe" userId="3d6b4f36-572f-4048-8dcf-40f5dbb04ad3" providerId="ADAL" clId="{CB582181-5CE3-48CF-A0DC-59CC39568333}" dt="2022-07-28T13:56:37.951" v="1022"/>
        <pc:sldMkLst>
          <pc:docMk/>
          <pc:sldMk cId="3853525444" sldId="278"/>
        </pc:sldMkLst>
        <pc:spChg chg="mod">
          <ac:chgData name="GRANDJEAN Agathe" userId="3d6b4f36-572f-4048-8dcf-40f5dbb04ad3" providerId="ADAL" clId="{CB582181-5CE3-48CF-A0DC-59CC39568333}" dt="2022-07-28T13:49:34.830" v="950" actId="14100"/>
          <ac:spMkLst>
            <pc:docMk/>
            <pc:sldMk cId="3853525444" sldId="278"/>
            <ac:spMk id="2" creationId="{512E5F46-B9EA-42D9-9F87-F7F336D6920A}"/>
          </ac:spMkLst>
        </pc:spChg>
        <pc:spChg chg="del">
          <ac:chgData name="GRANDJEAN Agathe" userId="3d6b4f36-572f-4048-8dcf-40f5dbb04ad3" providerId="ADAL" clId="{CB582181-5CE3-48CF-A0DC-59CC39568333}" dt="2022-07-28T13:49:51.351" v="952" actId="478"/>
          <ac:spMkLst>
            <pc:docMk/>
            <pc:sldMk cId="3853525444" sldId="278"/>
            <ac:spMk id="3" creationId="{83B63451-E9AB-4C92-B870-D339F9CB3D1E}"/>
          </ac:spMkLst>
        </pc:spChg>
        <pc:spChg chg="del">
          <ac:chgData name="GRANDJEAN Agathe" userId="3d6b4f36-572f-4048-8dcf-40f5dbb04ad3" providerId="ADAL" clId="{CB582181-5CE3-48CF-A0DC-59CC39568333}" dt="2022-07-28T13:49:51.351" v="952" actId="478"/>
          <ac:spMkLst>
            <pc:docMk/>
            <pc:sldMk cId="3853525444" sldId="278"/>
            <ac:spMk id="5" creationId="{A8E6A611-2B06-4F99-A356-C8F41C5D8B46}"/>
          </ac:spMkLst>
        </pc:spChg>
        <pc:spChg chg="del">
          <ac:chgData name="GRANDJEAN Agathe" userId="3d6b4f36-572f-4048-8dcf-40f5dbb04ad3" providerId="ADAL" clId="{CB582181-5CE3-48CF-A0DC-59CC39568333}" dt="2022-07-28T13:49:51.351" v="952" actId="478"/>
          <ac:spMkLst>
            <pc:docMk/>
            <pc:sldMk cId="3853525444" sldId="278"/>
            <ac:spMk id="6" creationId="{BA357644-C382-4D45-B2E6-55B69136435E}"/>
          </ac:spMkLst>
        </pc:spChg>
        <pc:spChg chg="del">
          <ac:chgData name="GRANDJEAN Agathe" userId="3d6b4f36-572f-4048-8dcf-40f5dbb04ad3" providerId="ADAL" clId="{CB582181-5CE3-48CF-A0DC-59CC39568333}" dt="2022-07-28T13:49:51.351" v="952" actId="478"/>
          <ac:spMkLst>
            <pc:docMk/>
            <pc:sldMk cId="3853525444" sldId="278"/>
            <ac:spMk id="7" creationId="{735D3099-C119-4F3D-9077-EADED6BA206F}"/>
          </ac:spMkLst>
        </pc:spChg>
        <pc:spChg chg="del">
          <ac:chgData name="GRANDJEAN Agathe" userId="3d6b4f36-572f-4048-8dcf-40f5dbb04ad3" providerId="ADAL" clId="{CB582181-5CE3-48CF-A0DC-59CC39568333}" dt="2022-07-28T13:49:51.351" v="952" actId="478"/>
          <ac:spMkLst>
            <pc:docMk/>
            <pc:sldMk cId="3853525444" sldId="278"/>
            <ac:spMk id="14" creationId="{D00A2150-6193-4B20-AF9C-BEB55CF64E68}"/>
          </ac:spMkLst>
        </pc:spChg>
        <pc:spChg chg="del">
          <ac:chgData name="GRANDJEAN Agathe" userId="3d6b4f36-572f-4048-8dcf-40f5dbb04ad3" providerId="ADAL" clId="{CB582181-5CE3-48CF-A0DC-59CC39568333}" dt="2022-07-28T13:49:51.351" v="952" actId="478"/>
          <ac:spMkLst>
            <pc:docMk/>
            <pc:sldMk cId="3853525444" sldId="278"/>
            <ac:spMk id="15" creationId="{B1F56855-EFB3-44DA-944D-EA185953D96D}"/>
          </ac:spMkLst>
        </pc:spChg>
        <pc:spChg chg="del">
          <ac:chgData name="GRANDJEAN Agathe" userId="3d6b4f36-572f-4048-8dcf-40f5dbb04ad3" providerId="ADAL" clId="{CB582181-5CE3-48CF-A0DC-59CC39568333}" dt="2022-07-28T13:49:51.351" v="952" actId="478"/>
          <ac:spMkLst>
            <pc:docMk/>
            <pc:sldMk cId="3853525444" sldId="278"/>
            <ac:spMk id="16" creationId="{97B168D9-899C-42CC-B604-6EA1C1D062B5}"/>
          </ac:spMkLst>
        </pc:spChg>
        <pc:spChg chg="add">
          <ac:chgData name="GRANDJEAN Agathe" userId="3d6b4f36-572f-4048-8dcf-40f5dbb04ad3" providerId="ADAL" clId="{CB582181-5CE3-48CF-A0DC-59CC39568333}" dt="2022-07-28T13:50:12.062" v="953"/>
          <ac:spMkLst>
            <pc:docMk/>
            <pc:sldMk cId="3853525444" sldId="278"/>
            <ac:spMk id="17" creationId="{D8B8134D-040E-4EBF-9FA9-2759E17F34AD}"/>
          </ac:spMkLst>
        </pc:spChg>
        <pc:spChg chg="add">
          <ac:chgData name="GRANDJEAN Agathe" userId="3d6b4f36-572f-4048-8dcf-40f5dbb04ad3" providerId="ADAL" clId="{CB582181-5CE3-48CF-A0DC-59CC39568333}" dt="2022-07-28T13:50:12.062" v="953"/>
          <ac:spMkLst>
            <pc:docMk/>
            <pc:sldMk cId="3853525444" sldId="278"/>
            <ac:spMk id="19" creationId="{2907A441-C3DE-4DEA-AE4A-1E283746C5C1}"/>
          </ac:spMkLst>
        </pc:spChg>
        <pc:spChg chg="add">
          <ac:chgData name="GRANDJEAN Agathe" userId="3d6b4f36-572f-4048-8dcf-40f5dbb04ad3" providerId="ADAL" clId="{CB582181-5CE3-48CF-A0DC-59CC39568333}" dt="2022-07-28T13:50:12.062" v="953"/>
          <ac:spMkLst>
            <pc:docMk/>
            <pc:sldMk cId="3853525444" sldId="278"/>
            <ac:spMk id="21" creationId="{7238379F-88A2-4500-A170-4E2B043C2A00}"/>
          </ac:spMkLst>
        </pc:spChg>
        <pc:spChg chg="add">
          <ac:chgData name="GRANDJEAN Agathe" userId="3d6b4f36-572f-4048-8dcf-40f5dbb04ad3" providerId="ADAL" clId="{CB582181-5CE3-48CF-A0DC-59CC39568333}" dt="2022-07-28T13:50:12.062" v="953"/>
          <ac:spMkLst>
            <pc:docMk/>
            <pc:sldMk cId="3853525444" sldId="278"/>
            <ac:spMk id="27" creationId="{BAB6C9D0-15E0-46D6-A737-185692329C4C}"/>
          </ac:spMkLst>
        </pc:spChg>
        <pc:spChg chg="add">
          <ac:chgData name="GRANDJEAN Agathe" userId="3d6b4f36-572f-4048-8dcf-40f5dbb04ad3" providerId="ADAL" clId="{CB582181-5CE3-48CF-A0DC-59CC39568333}" dt="2022-07-28T13:50:12.062" v="953"/>
          <ac:spMkLst>
            <pc:docMk/>
            <pc:sldMk cId="3853525444" sldId="278"/>
            <ac:spMk id="28" creationId="{A219C435-9481-4DBC-872B-656FEA1D1ED2}"/>
          </ac:spMkLst>
        </pc:spChg>
        <pc:spChg chg="add">
          <ac:chgData name="GRANDJEAN Agathe" userId="3d6b4f36-572f-4048-8dcf-40f5dbb04ad3" providerId="ADAL" clId="{CB582181-5CE3-48CF-A0DC-59CC39568333}" dt="2022-07-28T13:50:12.062" v="953"/>
          <ac:spMkLst>
            <pc:docMk/>
            <pc:sldMk cId="3853525444" sldId="278"/>
            <ac:spMk id="29" creationId="{A4224C15-43CA-4DD2-9305-3204AF64524F}"/>
          </ac:spMkLst>
        </pc:spChg>
        <pc:spChg chg="add mod">
          <ac:chgData name="GRANDJEAN Agathe" userId="3d6b4f36-572f-4048-8dcf-40f5dbb04ad3" providerId="ADAL" clId="{CB582181-5CE3-48CF-A0DC-59CC39568333}" dt="2022-07-28T13:50:28.013" v="957" actId="207"/>
          <ac:spMkLst>
            <pc:docMk/>
            <pc:sldMk cId="3853525444" sldId="278"/>
            <ac:spMk id="31" creationId="{EC3B4E0C-00A2-4149-ADCE-7FA6E969B2D9}"/>
          </ac:spMkLst>
        </pc:spChg>
        <pc:spChg chg="add">
          <ac:chgData name="GRANDJEAN Agathe" userId="3d6b4f36-572f-4048-8dcf-40f5dbb04ad3" providerId="ADAL" clId="{CB582181-5CE3-48CF-A0DC-59CC39568333}" dt="2022-07-28T13:50:12.062" v="953"/>
          <ac:spMkLst>
            <pc:docMk/>
            <pc:sldMk cId="3853525444" sldId="278"/>
            <ac:spMk id="32" creationId="{DCB3B70F-E3E6-40CA-91F8-FBD515AA9ADB}"/>
          </ac:spMkLst>
        </pc:spChg>
        <pc:spChg chg="add">
          <ac:chgData name="GRANDJEAN Agathe" userId="3d6b4f36-572f-4048-8dcf-40f5dbb04ad3" providerId="ADAL" clId="{CB582181-5CE3-48CF-A0DC-59CC39568333}" dt="2022-07-28T13:50:12.062" v="953"/>
          <ac:spMkLst>
            <pc:docMk/>
            <pc:sldMk cId="3853525444" sldId="278"/>
            <ac:spMk id="36" creationId="{3A025737-115C-49D2-AF4C-25792740205C}"/>
          </ac:spMkLst>
        </pc:spChg>
        <pc:spChg chg="add">
          <ac:chgData name="GRANDJEAN Agathe" userId="3d6b4f36-572f-4048-8dcf-40f5dbb04ad3" providerId="ADAL" clId="{CB582181-5CE3-48CF-A0DC-59CC39568333}" dt="2022-07-28T13:50:12.062" v="953"/>
          <ac:spMkLst>
            <pc:docMk/>
            <pc:sldMk cId="3853525444" sldId="278"/>
            <ac:spMk id="37" creationId="{C378887C-D343-4B4F-A2EC-2AA94DA00871}"/>
          </ac:spMkLst>
        </pc:spChg>
        <pc:spChg chg="add mod">
          <ac:chgData name="GRANDJEAN Agathe" userId="3d6b4f36-572f-4048-8dcf-40f5dbb04ad3" providerId="ADAL" clId="{CB582181-5CE3-48CF-A0DC-59CC39568333}" dt="2022-07-28T13:50:54.697" v="959" actId="1076"/>
          <ac:spMkLst>
            <pc:docMk/>
            <pc:sldMk cId="3853525444" sldId="278"/>
            <ac:spMk id="38" creationId="{15FEDB03-7E6F-4A3C-B33F-135B35876D2B}"/>
          </ac:spMkLst>
        </pc:spChg>
        <pc:picChg chg="del">
          <ac:chgData name="GRANDJEAN Agathe" userId="3d6b4f36-572f-4048-8dcf-40f5dbb04ad3" providerId="ADAL" clId="{CB582181-5CE3-48CF-A0DC-59CC39568333}" dt="2022-07-28T13:56:37.180" v="1021" actId="478"/>
          <ac:picMkLst>
            <pc:docMk/>
            <pc:sldMk cId="3853525444" sldId="278"/>
            <ac:picMk id="18" creationId="{71B67C7E-E298-4C8D-BAB4-A58E243D71EB}"/>
          </ac:picMkLst>
        </pc:picChg>
        <pc:picChg chg="del">
          <ac:chgData name="GRANDJEAN Agathe" userId="3d6b4f36-572f-4048-8dcf-40f5dbb04ad3" providerId="ADAL" clId="{CB582181-5CE3-48CF-A0DC-59CC39568333}" dt="2022-07-28T13:49:51.351" v="952" actId="478"/>
          <ac:picMkLst>
            <pc:docMk/>
            <pc:sldMk cId="3853525444" sldId="278"/>
            <ac:picMk id="20" creationId="{EEC73A2C-8B7C-47E1-A69F-9D86BEDFFB74}"/>
          </ac:picMkLst>
        </pc:picChg>
        <pc:picChg chg="del">
          <ac:chgData name="GRANDJEAN Agathe" userId="3d6b4f36-572f-4048-8dcf-40f5dbb04ad3" providerId="ADAL" clId="{CB582181-5CE3-48CF-A0DC-59CC39568333}" dt="2022-07-28T13:49:51.351" v="952" actId="478"/>
          <ac:picMkLst>
            <pc:docMk/>
            <pc:sldMk cId="3853525444" sldId="278"/>
            <ac:picMk id="22" creationId="{6D543F45-399F-4F14-B10B-A59B4B03B125}"/>
          </ac:picMkLst>
        </pc:picChg>
        <pc:picChg chg="add del">
          <ac:chgData name="GRANDJEAN Agathe" userId="3d6b4f36-572f-4048-8dcf-40f5dbb04ad3" providerId="ADAL" clId="{CB582181-5CE3-48CF-A0DC-59CC39568333}" dt="2022-07-28T13:56:37.180" v="1021" actId="478"/>
          <ac:picMkLst>
            <pc:docMk/>
            <pc:sldMk cId="3853525444" sldId="278"/>
            <ac:picMk id="23" creationId="{74AA8D5C-C872-451A-84C6-085240F826AC}"/>
          </ac:picMkLst>
        </pc:picChg>
        <pc:picChg chg="del">
          <ac:chgData name="GRANDJEAN Agathe" userId="3d6b4f36-572f-4048-8dcf-40f5dbb04ad3" providerId="ADAL" clId="{CB582181-5CE3-48CF-A0DC-59CC39568333}" dt="2022-07-28T13:49:51.351" v="952" actId="478"/>
          <ac:picMkLst>
            <pc:docMk/>
            <pc:sldMk cId="3853525444" sldId="278"/>
            <ac:picMk id="24" creationId="{D44B1F56-F215-4C62-A611-0394506D6A5E}"/>
          </ac:picMkLst>
        </pc:picChg>
        <pc:picChg chg="add del">
          <ac:chgData name="GRANDJEAN Agathe" userId="3d6b4f36-572f-4048-8dcf-40f5dbb04ad3" providerId="ADAL" clId="{CB582181-5CE3-48CF-A0DC-59CC39568333}" dt="2022-07-28T13:56:37.180" v="1021" actId="478"/>
          <ac:picMkLst>
            <pc:docMk/>
            <pc:sldMk cId="3853525444" sldId="278"/>
            <ac:picMk id="25" creationId="{A9F35C7F-61A8-485D-8EA2-660AD1555167}"/>
          </ac:picMkLst>
        </pc:picChg>
        <pc:picChg chg="add del">
          <ac:chgData name="GRANDJEAN Agathe" userId="3d6b4f36-572f-4048-8dcf-40f5dbb04ad3" providerId="ADAL" clId="{CB582181-5CE3-48CF-A0DC-59CC39568333}" dt="2022-07-28T13:56:37.180" v="1021" actId="478"/>
          <ac:picMkLst>
            <pc:docMk/>
            <pc:sldMk cId="3853525444" sldId="278"/>
            <ac:picMk id="26" creationId="{3041CB76-65DB-4FF8-93D4-026704E42922}"/>
          </ac:picMkLst>
        </pc:picChg>
        <pc:picChg chg="add del">
          <ac:chgData name="GRANDJEAN Agathe" userId="3d6b4f36-572f-4048-8dcf-40f5dbb04ad3" providerId="ADAL" clId="{CB582181-5CE3-48CF-A0DC-59CC39568333}" dt="2022-07-28T13:56:37.180" v="1021" actId="478"/>
          <ac:picMkLst>
            <pc:docMk/>
            <pc:sldMk cId="3853525444" sldId="278"/>
            <ac:picMk id="30" creationId="{CC91C551-6DF7-4139-BD07-3E512CBF08EC}"/>
          </ac:picMkLst>
        </pc:picChg>
        <pc:picChg chg="add del">
          <ac:chgData name="GRANDJEAN Agathe" userId="3d6b4f36-572f-4048-8dcf-40f5dbb04ad3" providerId="ADAL" clId="{CB582181-5CE3-48CF-A0DC-59CC39568333}" dt="2022-07-28T13:56:37.180" v="1021" actId="478"/>
          <ac:picMkLst>
            <pc:docMk/>
            <pc:sldMk cId="3853525444" sldId="278"/>
            <ac:picMk id="33" creationId="{ACA5CA6C-5BB2-452B-ABBC-30B1045789F2}"/>
          </ac:picMkLst>
        </pc:picChg>
        <pc:picChg chg="add">
          <ac:chgData name="GRANDJEAN Agathe" userId="3d6b4f36-572f-4048-8dcf-40f5dbb04ad3" providerId="ADAL" clId="{CB582181-5CE3-48CF-A0DC-59CC39568333}" dt="2022-07-28T13:56:37.951" v="1022"/>
          <ac:picMkLst>
            <pc:docMk/>
            <pc:sldMk cId="3853525444" sldId="278"/>
            <ac:picMk id="39" creationId="{6D515F39-658E-43CE-A68C-52CCF6A88084}"/>
          </ac:picMkLst>
        </pc:picChg>
        <pc:picChg chg="add">
          <ac:chgData name="GRANDJEAN Agathe" userId="3d6b4f36-572f-4048-8dcf-40f5dbb04ad3" providerId="ADAL" clId="{CB582181-5CE3-48CF-A0DC-59CC39568333}" dt="2022-07-28T13:56:37.951" v="1022"/>
          <ac:picMkLst>
            <pc:docMk/>
            <pc:sldMk cId="3853525444" sldId="278"/>
            <ac:picMk id="40" creationId="{88EFEFE9-3FC9-4271-93FE-09E02ED18E2E}"/>
          </ac:picMkLst>
        </pc:picChg>
        <pc:picChg chg="add">
          <ac:chgData name="GRANDJEAN Agathe" userId="3d6b4f36-572f-4048-8dcf-40f5dbb04ad3" providerId="ADAL" clId="{CB582181-5CE3-48CF-A0DC-59CC39568333}" dt="2022-07-28T13:56:37.951" v="1022"/>
          <ac:picMkLst>
            <pc:docMk/>
            <pc:sldMk cId="3853525444" sldId="278"/>
            <ac:picMk id="41" creationId="{B99BC364-8D98-46B2-8AAB-6724629AA73B}"/>
          </ac:picMkLst>
        </pc:picChg>
        <pc:picChg chg="add">
          <ac:chgData name="GRANDJEAN Agathe" userId="3d6b4f36-572f-4048-8dcf-40f5dbb04ad3" providerId="ADAL" clId="{CB582181-5CE3-48CF-A0DC-59CC39568333}" dt="2022-07-28T13:56:37.951" v="1022"/>
          <ac:picMkLst>
            <pc:docMk/>
            <pc:sldMk cId="3853525444" sldId="278"/>
            <ac:picMk id="42" creationId="{6C75D128-4286-4825-B042-0602B85A0745}"/>
          </ac:picMkLst>
        </pc:picChg>
        <pc:picChg chg="add">
          <ac:chgData name="GRANDJEAN Agathe" userId="3d6b4f36-572f-4048-8dcf-40f5dbb04ad3" providerId="ADAL" clId="{CB582181-5CE3-48CF-A0DC-59CC39568333}" dt="2022-07-28T13:56:37.951" v="1022"/>
          <ac:picMkLst>
            <pc:docMk/>
            <pc:sldMk cId="3853525444" sldId="278"/>
            <ac:picMk id="43" creationId="{C9A4DD0E-9AF5-4739-ADB3-5A439F88DA9D}"/>
          </ac:picMkLst>
        </pc:picChg>
        <pc:picChg chg="add">
          <ac:chgData name="GRANDJEAN Agathe" userId="3d6b4f36-572f-4048-8dcf-40f5dbb04ad3" providerId="ADAL" clId="{CB582181-5CE3-48CF-A0DC-59CC39568333}" dt="2022-07-28T13:56:37.951" v="1022"/>
          <ac:picMkLst>
            <pc:docMk/>
            <pc:sldMk cId="3853525444" sldId="278"/>
            <ac:picMk id="44" creationId="{D3AB89A6-ADDD-49CA-9F53-93F62F2BCB1D}"/>
          </ac:picMkLst>
        </pc:picChg>
        <pc:cxnChg chg="add">
          <ac:chgData name="GRANDJEAN Agathe" userId="3d6b4f36-572f-4048-8dcf-40f5dbb04ad3" providerId="ADAL" clId="{CB582181-5CE3-48CF-A0DC-59CC39568333}" dt="2022-07-28T13:50:12.062" v="953"/>
          <ac:cxnSpMkLst>
            <pc:docMk/>
            <pc:sldMk cId="3853525444" sldId="278"/>
            <ac:cxnSpMk id="34" creationId="{F6E08C9A-F559-439E-AF2E-83EC6E7B3071}"/>
          </ac:cxnSpMkLst>
        </pc:cxnChg>
        <pc:cxnChg chg="add">
          <ac:chgData name="GRANDJEAN Agathe" userId="3d6b4f36-572f-4048-8dcf-40f5dbb04ad3" providerId="ADAL" clId="{CB582181-5CE3-48CF-A0DC-59CC39568333}" dt="2022-07-28T13:50:12.062" v="953"/>
          <ac:cxnSpMkLst>
            <pc:docMk/>
            <pc:sldMk cId="3853525444" sldId="278"/>
            <ac:cxnSpMk id="35" creationId="{4EB67D52-7454-4BDC-8A76-6B7F43683C7D}"/>
          </ac:cxnSpMkLst>
        </pc:cxnChg>
      </pc:sldChg>
      <pc:sldChg chg="addSp delSp modSp">
        <pc:chgData name="GRANDJEAN Agathe" userId="3d6b4f36-572f-4048-8dcf-40f5dbb04ad3" providerId="ADAL" clId="{CB582181-5CE3-48CF-A0DC-59CC39568333}" dt="2022-07-28T13:55:13.202" v="1006"/>
        <pc:sldMkLst>
          <pc:docMk/>
          <pc:sldMk cId="1945197141" sldId="288"/>
        </pc:sldMkLst>
        <pc:spChg chg="add">
          <ac:chgData name="GRANDJEAN Agathe" userId="3d6b4f36-572f-4048-8dcf-40f5dbb04ad3" providerId="ADAL" clId="{CB582181-5CE3-48CF-A0DC-59CC39568333}" dt="2022-07-28T13:43:09.262" v="911"/>
          <ac:spMkLst>
            <pc:docMk/>
            <pc:sldMk cId="1945197141" sldId="288"/>
            <ac:spMk id="15" creationId="{89D755DC-D65D-407A-9242-DF3C8C42AB37}"/>
          </ac:spMkLst>
        </pc:spChg>
        <pc:spChg chg="add">
          <ac:chgData name="GRANDJEAN Agathe" userId="3d6b4f36-572f-4048-8dcf-40f5dbb04ad3" providerId="ADAL" clId="{CB582181-5CE3-48CF-A0DC-59CC39568333}" dt="2022-07-28T13:43:09.262" v="911"/>
          <ac:spMkLst>
            <pc:docMk/>
            <pc:sldMk cId="1945197141" sldId="288"/>
            <ac:spMk id="16" creationId="{016D68FF-D5AD-45B2-8C80-CBD434984DD8}"/>
          </ac:spMkLst>
        </pc:spChg>
        <pc:spChg chg="add">
          <ac:chgData name="GRANDJEAN Agathe" userId="3d6b4f36-572f-4048-8dcf-40f5dbb04ad3" providerId="ADAL" clId="{CB582181-5CE3-48CF-A0DC-59CC39568333}" dt="2022-07-28T13:43:09.262" v="911"/>
          <ac:spMkLst>
            <pc:docMk/>
            <pc:sldMk cId="1945197141" sldId="288"/>
            <ac:spMk id="17" creationId="{5CC2659C-DA36-47E0-BB2E-7F5F92087159}"/>
          </ac:spMkLst>
        </pc:spChg>
        <pc:spChg chg="add">
          <ac:chgData name="GRANDJEAN Agathe" userId="3d6b4f36-572f-4048-8dcf-40f5dbb04ad3" providerId="ADAL" clId="{CB582181-5CE3-48CF-A0DC-59CC39568333}" dt="2022-07-28T13:43:09.262" v="911"/>
          <ac:spMkLst>
            <pc:docMk/>
            <pc:sldMk cId="1945197141" sldId="288"/>
            <ac:spMk id="18" creationId="{34E4AB42-466E-4679-8E99-853ED8A4048B}"/>
          </ac:spMkLst>
        </pc:spChg>
        <pc:spChg chg="del">
          <ac:chgData name="GRANDJEAN Agathe" userId="3d6b4f36-572f-4048-8dcf-40f5dbb04ad3" providerId="ADAL" clId="{CB582181-5CE3-48CF-A0DC-59CC39568333}" dt="2022-07-28T13:43:01.320" v="908" actId="478"/>
          <ac:spMkLst>
            <pc:docMk/>
            <pc:sldMk cId="1945197141" sldId="288"/>
            <ac:spMk id="19" creationId="{97AB3780-E10F-40A0-8EBF-9FD06FB82F96}"/>
          </ac:spMkLst>
        </pc:spChg>
        <pc:spChg chg="del">
          <ac:chgData name="GRANDJEAN Agathe" userId="3d6b4f36-572f-4048-8dcf-40f5dbb04ad3" providerId="ADAL" clId="{CB582181-5CE3-48CF-A0DC-59CC39568333}" dt="2022-07-28T13:43:06.284" v="909" actId="478"/>
          <ac:spMkLst>
            <pc:docMk/>
            <pc:sldMk cId="1945197141" sldId="288"/>
            <ac:spMk id="21" creationId="{8B6B0313-7018-4342-85D4-F6EF1417A003}"/>
          </ac:spMkLst>
        </pc:spChg>
        <pc:spChg chg="del">
          <ac:chgData name="GRANDJEAN Agathe" userId="3d6b4f36-572f-4048-8dcf-40f5dbb04ad3" providerId="ADAL" clId="{CB582181-5CE3-48CF-A0DC-59CC39568333}" dt="2022-07-28T13:43:06.284" v="909" actId="478"/>
          <ac:spMkLst>
            <pc:docMk/>
            <pc:sldMk cId="1945197141" sldId="288"/>
            <ac:spMk id="23" creationId="{4EA58510-5BB0-4730-A467-6C9C3985FFA0}"/>
          </ac:spMkLst>
        </pc:spChg>
        <pc:spChg chg="del">
          <ac:chgData name="GRANDJEAN Agathe" userId="3d6b4f36-572f-4048-8dcf-40f5dbb04ad3" providerId="ADAL" clId="{CB582181-5CE3-48CF-A0DC-59CC39568333}" dt="2022-07-28T13:43:06.284" v="909" actId="478"/>
          <ac:spMkLst>
            <pc:docMk/>
            <pc:sldMk cId="1945197141" sldId="288"/>
            <ac:spMk id="27" creationId="{20E596A2-4354-44E8-A831-64167133A0C6}"/>
          </ac:spMkLst>
        </pc:spChg>
        <pc:spChg chg="mod ord">
          <ac:chgData name="GRANDJEAN Agathe" userId="3d6b4f36-572f-4048-8dcf-40f5dbb04ad3" providerId="ADAL" clId="{CB582181-5CE3-48CF-A0DC-59CC39568333}" dt="2022-07-28T13:44:01.118" v="916" actId="166"/>
          <ac:spMkLst>
            <pc:docMk/>
            <pc:sldMk cId="1945197141" sldId="288"/>
            <ac:spMk id="32" creationId="{C042189B-703B-441E-A5DB-8E1C9E86156C}"/>
          </ac:spMkLst>
        </pc:spChg>
        <pc:spChg chg="del">
          <ac:chgData name="GRANDJEAN Agathe" userId="3d6b4f36-572f-4048-8dcf-40f5dbb04ad3" providerId="ADAL" clId="{CB582181-5CE3-48CF-A0DC-59CC39568333}" dt="2022-07-28T13:43:06.284" v="909" actId="478"/>
          <ac:spMkLst>
            <pc:docMk/>
            <pc:sldMk cId="1945197141" sldId="288"/>
            <ac:spMk id="33" creationId="{BB8E0CEB-CCDE-479D-AD67-77C6D39E2E83}"/>
          </ac:spMkLst>
        </pc:spChg>
        <pc:spChg chg="del">
          <ac:chgData name="GRANDJEAN Agathe" userId="3d6b4f36-572f-4048-8dcf-40f5dbb04ad3" providerId="ADAL" clId="{CB582181-5CE3-48CF-A0DC-59CC39568333}" dt="2022-07-28T13:43:06.284" v="909" actId="478"/>
          <ac:spMkLst>
            <pc:docMk/>
            <pc:sldMk cId="1945197141" sldId="288"/>
            <ac:spMk id="34" creationId="{7FE98F3F-7B0E-4F22-B230-75999383BBA8}"/>
          </ac:spMkLst>
        </pc:spChg>
        <pc:spChg chg="add">
          <ac:chgData name="GRANDJEAN Agathe" userId="3d6b4f36-572f-4048-8dcf-40f5dbb04ad3" providerId="ADAL" clId="{CB582181-5CE3-48CF-A0DC-59CC39568333}" dt="2022-07-28T13:43:09.262" v="911"/>
          <ac:spMkLst>
            <pc:docMk/>
            <pc:sldMk cId="1945197141" sldId="288"/>
            <ac:spMk id="35" creationId="{0903DBCE-DEF7-4A44-9B71-6739E966CEEB}"/>
          </ac:spMkLst>
        </pc:spChg>
        <pc:spChg chg="add">
          <ac:chgData name="GRANDJEAN Agathe" userId="3d6b4f36-572f-4048-8dcf-40f5dbb04ad3" providerId="ADAL" clId="{CB582181-5CE3-48CF-A0DC-59CC39568333}" dt="2022-07-28T13:43:09.262" v="911"/>
          <ac:spMkLst>
            <pc:docMk/>
            <pc:sldMk cId="1945197141" sldId="288"/>
            <ac:spMk id="36" creationId="{B360E948-A53C-4B89-9D7B-8B011EDF96EA}"/>
          </ac:spMkLst>
        </pc:spChg>
        <pc:spChg chg="add">
          <ac:chgData name="GRANDJEAN Agathe" userId="3d6b4f36-572f-4048-8dcf-40f5dbb04ad3" providerId="ADAL" clId="{CB582181-5CE3-48CF-A0DC-59CC39568333}" dt="2022-07-28T13:43:09.262" v="911"/>
          <ac:spMkLst>
            <pc:docMk/>
            <pc:sldMk cId="1945197141" sldId="288"/>
            <ac:spMk id="37" creationId="{68CB684D-9A4B-4CB3-8129-57C4E1F92D66}"/>
          </ac:spMkLst>
        </pc:spChg>
        <pc:spChg chg="add mod">
          <ac:chgData name="GRANDJEAN Agathe" userId="3d6b4f36-572f-4048-8dcf-40f5dbb04ad3" providerId="ADAL" clId="{CB582181-5CE3-48CF-A0DC-59CC39568333}" dt="2022-07-28T13:43:49.280" v="915" actId="207"/>
          <ac:spMkLst>
            <pc:docMk/>
            <pc:sldMk cId="1945197141" sldId="288"/>
            <ac:spMk id="39" creationId="{EFB3A619-EA32-4E7E-80F4-B15C01BE5C84}"/>
          </ac:spMkLst>
        </pc:spChg>
        <pc:spChg chg="add">
          <ac:chgData name="GRANDJEAN Agathe" userId="3d6b4f36-572f-4048-8dcf-40f5dbb04ad3" providerId="ADAL" clId="{CB582181-5CE3-48CF-A0DC-59CC39568333}" dt="2022-07-28T13:43:09.262" v="911"/>
          <ac:spMkLst>
            <pc:docMk/>
            <pc:sldMk cId="1945197141" sldId="288"/>
            <ac:spMk id="40" creationId="{F530D12F-9DB4-4922-8ECB-8544F8571EB0}"/>
          </ac:spMkLst>
        </pc:spChg>
        <pc:spChg chg="add">
          <ac:chgData name="GRANDJEAN Agathe" userId="3d6b4f36-572f-4048-8dcf-40f5dbb04ad3" providerId="ADAL" clId="{CB582181-5CE3-48CF-A0DC-59CC39568333}" dt="2022-07-28T13:43:09.262" v="911"/>
          <ac:spMkLst>
            <pc:docMk/>
            <pc:sldMk cId="1945197141" sldId="288"/>
            <ac:spMk id="44" creationId="{0E8A6CA3-439F-476C-B0A9-448CE75C350D}"/>
          </ac:spMkLst>
        </pc:spChg>
        <pc:spChg chg="add">
          <ac:chgData name="GRANDJEAN Agathe" userId="3d6b4f36-572f-4048-8dcf-40f5dbb04ad3" providerId="ADAL" clId="{CB582181-5CE3-48CF-A0DC-59CC39568333}" dt="2022-07-28T13:43:09.262" v="911"/>
          <ac:spMkLst>
            <pc:docMk/>
            <pc:sldMk cId="1945197141" sldId="288"/>
            <ac:spMk id="45" creationId="{0FCC6F4C-A246-45A3-84C4-CBC918026A32}"/>
          </ac:spMkLst>
        </pc:spChg>
        <pc:picChg chg="add del">
          <ac:chgData name="GRANDJEAN Agathe" userId="3d6b4f36-572f-4048-8dcf-40f5dbb04ad3" providerId="ADAL" clId="{CB582181-5CE3-48CF-A0DC-59CC39568333}" dt="2022-07-28T13:55:05.001" v="1000" actId="478"/>
          <ac:picMkLst>
            <pc:docMk/>
            <pc:sldMk cId="1945197141" sldId="288"/>
            <ac:picMk id="20" creationId="{91061C31-0C14-460E-9E32-A0AA67B24E61}"/>
          </ac:picMkLst>
        </pc:picChg>
        <pc:picChg chg="add del">
          <ac:chgData name="GRANDJEAN Agathe" userId="3d6b4f36-572f-4048-8dcf-40f5dbb04ad3" providerId="ADAL" clId="{CB582181-5CE3-48CF-A0DC-59CC39568333}" dt="2022-07-28T13:55:08.387" v="1002" actId="478"/>
          <ac:picMkLst>
            <pc:docMk/>
            <pc:sldMk cId="1945197141" sldId="288"/>
            <ac:picMk id="22" creationId="{FDED48D9-FB1D-4500-8B4B-5C7E49EF42AF}"/>
          </ac:picMkLst>
        </pc:picChg>
        <pc:picChg chg="add del">
          <ac:chgData name="GRANDJEAN Agathe" userId="3d6b4f36-572f-4048-8dcf-40f5dbb04ad3" providerId="ADAL" clId="{CB582181-5CE3-48CF-A0DC-59CC39568333}" dt="2022-07-28T13:55:12.349" v="1005" actId="478"/>
          <ac:picMkLst>
            <pc:docMk/>
            <pc:sldMk cId="1945197141" sldId="288"/>
            <ac:picMk id="24" creationId="{157C127C-97B5-4280-840A-F15A0EA7D7FB}"/>
          </ac:picMkLst>
        </pc:picChg>
        <pc:picChg chg="add del">
          <ac:chgData name="GRANDJEAN Agathe" userId="3d6b4f36-572f-4048-8dcf-40f5dbb04ad3" providerId="ADAL" clId="{CB582181-5CE3-48CF-A0DC-59CC39568333}" dt="2022-07-28T13:55:06.665" v="1001" actId="478"/>
          <ac:picMkLst>
            <pc:docMk/>
            <pc:sldMk cId="1945197141" sldId="288"/>
            <ac:picMk id="25" creationId="{03C6C117-6945-4201-9556-3288A36C95C6}"/>
          </ac:picMkLst>
        </pc:picChg>
        <pc:picChg chg="del">
          <ac:chgData name="GRANDJEAN Agathe" userId="3d6b4f36-572f-4048-8dcf-40f5dbb04ad3" providerId="ADAL" clId="{CB582181-5CE3-48CF-A0DC-59CC39568333}" dt="2022-07-28T13:43:00.025" v="907" actId="478"/>
          <ac:picMkLst>
            <pc:docMk/>
            <pc:sldMk cId="1945197141" sldId="288"/>
            <ac:picMk id="28" creationId="{86C0295B-33F2-499C-A84A-D6473335597D}"/>
          </ac:picMkLst>
        </pc:picChg>
        <pc:picChg chg="del">
          <ac:chgData name="GRANDJEAN Agathe" userId="3d6b4f36-572f-4048-8dcf-40f5dbb04ad3" providerId="ADAL" clId="{CB582181-5CE3-48CF-A0DC-59CC39568333}" dt="2022-07-28T13:43:08.568" v="910" actId="478"/>
          <ac:picMkLst>
            <pc:docMk/>
            <pc:sldMk cId="1945197141" sldId="288"/>
            <ac:picMk id="29" creationId="{3A461195-EB0A-41DE-99D6-71A885A01649}"/>
          </ac:picMkLst>
        </pc:picChg>
        <pc:picChg chg="del">
          <ac:chgData name="GRANDJEAN Agathe" userId="3d6b4f36-572f-4048-8dcf-40f5dbb04ad3" providerId="ADAL" clId="{CB582181-5CE3-48CF-A0DC-59CC39568333}" dt="2022-07-28T13:43:06.284" v="909" actId="478"/>
          <ac:picMkLst>
            <pc:docMk/>
            <pc:sldMk cId="1945197141" sldId="288"/>
            <ac:picMk id="30" creationId="{C24447DD-7319-441C-9370-BDF292F541CC}"/>
          </ac:picMkLst>
        </pc:picChg>
        <pc:picChg chg="del">
          <ac:chgData name="GRANDJEAN Agathe" userId="3d6b4f36-572f-4048-8dcf-40f5dbb04ad3" providerId="ADAL" clId="{CB582181-5CE3-48CF-A0DC-59CC39568333}" dt="2022-07-28T13:43:06.284" v="909" actId="478"/>
          <ac:picMkLst>
            <pc:docMk/>
            <pc:sldMk cId="1945197141" sldId="288"/>
            <ac:picMk id="31" creationId="{78633C68-B463-4027-AFB1-1BE8A6DC84A9}"/>
          </ac:picMkLst>
        </pc:picChg>
        <pc:picChg chg="add del">
          <ac:chgData name="GRANDJEAN Agathe" userId="3d6b4f36-572f-4048-8dcf-40f5dbb04ad3" providerId="ADAL" clId="{CB582181-5CE3-48CF-A0DC-59CC39568333}" dt="2022-07-28T13:55:09.720" v="1003" actId="478"/>
          <ac:picMkLst>
            <pc:docMk/>
            <pc:sldMk cId="1945197141" sldId="288"/>
            <ac:picMk id="38" creationId="{4B9CD1F0-1995-47B3-893B-0A263C1C2383}"/>
          </ac:picMkLst>
        </pc:picChg>
        <pc:picChg chg="add del">
          <ac:chgData name="GRANDJEAN Agathe" userId="3d6b4f36-572f-4048-8dcf-40f5dbb04ad3" providerId="ADAL" clId="{CB582181-5CE3-48CF-A0DC-59CC39568333}" dt="2022-07-28T13:55:11.070" v="1004" actId="478"/>
          <ac:picMkLst>
            <pc:docMk/>
            <pc:sldMk cId="1945197141" sldId="288"/>
            <ac:picMk id="41" creationId="{DEBE01A4-D35C-421D-813C-C410DE70BAA0}"/>
          </ac:picMkLst>
        </pc:picChg>
        <pc:picChg chg="add">
          <ac:chgData name="GRANDJEAN Agathe" userId="3d6b4f36-572f-4048-8dcf-40f5dbb04ad3" providerId="ADAL" clId="{CB582181-5CE3-48CF-A0DC-59CC39568333}" dt="2022-07-28T13:55:13.202" v="1006"/>
          <ac:picMkLst>
            <pc:docMk/>
            <pc:sldMk cId="1945197141" sldId="288"/>
            <ac:picMk id="46" creationId="{429B8E69-2092-449A-BCCB-D2C3FBD6D60F}"/>
          </ac:picMkLst>
        </pc:picChg>
        <pc:picChg chg="add">
          <ac:chgData name="GRANDJEAN Agathe" userId="3d6b4f36-572f-4048-8dcf-40f5dbb04ad3" providerId="ADAL" clId="{CB582181-5CE3-48CF-A0DC-59CC39568333}" dt="2022-07-28T13:55:13.202" v="1006"/>
          <ac:picMkLst>
            <pc:docMk/>
            <pc:sldMk cId="1945197141" sldId="288"/>
            <ac:picMk id="47" creationId="{D4C3644A-B120-4C9F-A4B9-81581C656B4B}"/>
          </ac:picMkLst>
        </pc:picChg>
        <pc:picChg chg="add">
          <ac:chgData name="GRANDJEAN Agathe" userId="3d6b4f36-572f-4048-8dcf-40f5dbb04ad3" providerId="ADAL" clId="{CB582181-5CE3-48CF-A0DC-59CC39568333}" dt="2022-07-28T13:55:13.202" v="1006"/>
          <ac:picMkLst>
            <pc:docMk/>
            <pc:sldMk cId="1945197141" sldId="288"/>
            <ac:picMk id="48" creationId="{4D12F54B-152D-4010-AF1B-1A24714654F5}"/>
          </ac:picMkLst>
        </pc:picChg>
        <pc:picChg chg="add">
          <ac:chgData name="GRANDJEAN Agathe" userId="3d6b4f36-572f-4048-8dcf-40f5dbb04ad3" providerId="ADAL" clId="{CB582181-5CE3-48CF-A0DC-59CC39568333}" dt="2022-07-28T13:55:13.202" v="1006"/>
          <ac:picMkLst>
            <pc:docMk/>
            <pc:sldMk cId="1945197141" sldId="288"/>
            <ac:picMk id="49" creationId="{70EAE00E-35F6-475A-8FD5-8E131661479F}"/>
          </ac:picMkLst>
        </pc:picChg>
        <pc:picChg chg="add">
          <ac:chgData name="GRANDJEAN Agathe" userId="3d6b4f36-572f-4048-8dcf-40f5dbb04ad3" providerId="ADAL" clId="{CB582181-5CE3-48CF-A0DC-59CC39568333}" dt="2022-07-28T13:55:13.202" v="1006"/>
          <ac:picMkLst>
            <pc:docMk/>
            <pc:sldMk cId="1945197141" sldId="288"/>
            <ac:picMk id="50" creationId="{D6A13979-6B5D-49FB-B5AE-C990F4E07E95}"/>
          </ac:picMkLst>
        </pc:picChg>
        <pc:picChg chg="add">
          <ac:chgData name="GRANDJEAN Agathe" userId="3d6b4f36-572f-4048-8dcf-40f5dbb04ad3" providerId="ADAL" clId="{CB582181-5CE3-48CF-A0DC-59CC39568333}" dt="2022-07-28T13:55:13.202" v="1006"/>
          <ac:picMkLst>
            <pc:docMk/>
            <pc:sldMk cId="1945197141" sldId="288"/>
            <ac:picMk id="51" creationId="{20C805D5-88A3-4E72-BDA4-6983AE03CFE2}"/>
          </ac:picMkLst>
        </pc:picChg>
        <pc:cxnChg chg="add">
          <ac:chgData name="GRANDJEAN Agathe" userId="3d6b4f36-572f-4048-8dcf-40f5dbb04ad3" providerId="ADAL" clId="{CB582181-5CE3-48CF-A0DC-59CC39568333}" dt="2022-07-28T13:43:09.262" v="911"/>
          <ac:cxnSpMkLst>
            <pc:docMk/>
            <pc:sldMk cId="1945197141" sldId="288"/>
            <ac:cxnSpMk id="42" creationId="{A4D02BFD-CE11-4F7C-9BF6-EA812E877B1C}"/>
          </ac:cxnSpMkLst>
        </pc:cxnChg>
        <pc:cxnChg chg="add">
          <ac:chgData name="GRANDJEAN Agathe" userId="3d6b4f36-572f-4048-8dcf-40f5dbb04ad3" providerId="ADAL" clId="{CB582181-5CE3-48CF-A0DC-59CC39568333}" dt="2022-07-28T13:43:09.262" v="911"/>
          <ac:cxnSpMkLst>
            <pc:docMk/>
            <pc:sldMk cId="1945197141" sldId="288"/>
            <ac:cxnSpMk id="43" creationId="{65C7EB45-2485-4C31-B1DE-C0B044B11768}"/>
          </ac:cxnSpMkLst>
        </pc:cxnChg>
      </pc:sldChg>
      <pc:sldChg chg="addSp delSp modSp">
        <pc:chgData name="GRANDJEAN Agathe" userId="3d6b4f36-572f-4048-8dcf-40f5dbb04ad3" providerId="ADAL" clId="{CB582181-5CE3-48CF-A0DC-59CC39568333}" dt="2022-07-28T14:01:42.057" v="1060" actId="1076"/>
        <pc:sldMkLst>
          <pc:docMk/>
          <pc:sldMk cId="4050408906" sldId="289"/>
        </pc:sldMkLst>
        <pc:spChg chg="mod ord">
          <ac:chgData name="GRANDJEAN Agathe" userId="3d6b4f36-572f-4048-8dcf-40f5dbb04ad3" providerId="ADAL" clId="{CB582181-5CE3-48CF-A0DC-59CC39568333}" dt="2022-07-28T13:45:37.975" v="926" actId="166"/>
          <ac:spMkLst>
            <pc:docMk/>
            <pc:sldMk cId="4050408906" sldId="289"/>
            <ac:spMk id="2" creationId="{512E5F46-B9EA-42D9-9F87-F7F336D6920A}"/>
          </ac:spMkLst>
        </pc:spChg>
        <pc:spChg chg="del">
          <ac:chgData name="GRANDJEAN Agathe" userId="3d6b4f36-572f-4048-8dcf-40f5dbb04ad3" providerId="ADAL" clId="{CB582181-5CE3-48CF-A0DC-59CC39568333}" dt="2022-07-28T13:44:29.341" v="919" actId="478"/>
          <ac:spMkLst>
            <pc:docMk/>
            <pc:sldMk cId="4050408906" sldId="289"/>
            <ac:spMk id="5" creationId="{A8E6A611-2B06-4F99-A356-C8F41C5D8B46}"/>
          </ac:spMkLst>
        </pc:spChg>
        <pc:spChg chg="del">
          <ac:chgData name="GRANDJEAN Agathe" userId="3d6b4f36-572f-4048-8dcf-40f5dbb04ad3" providerId="ADAL" clId="{CB582181-5CE3-48CF-A0DC-59CC39568333}" dt="2022-07-28T13:44:29.341" v="919" actId="478"/>
          <ac:spMkLst>
            <pc:docMk/>
            <pc:sldMk cId="4050408906" sldId="289"/>
            <ac:spMk id="7" creationId="{15AC3346-FE8C-48B2-A168-F6578F9ABF28}"/>
          </ac:spMkLst>
        </pc:spChg>
        <pc:spChg chg="del">
          <ac:chgData name="GRANDJEAN Agathe" userId="3d6b4f36-572f-4048-8dcf-40f5dbb04ad3" providerId="ADAL" clId="{CB582181-5CE3-48CF-A0DC-59CC39568333}" dt="2022-07-28T13:45:11.684" v="922" actId="478"/>
          <ac:spMkLst>
            <pc:docMk/>
            <pc:sldMk cId="4050408906" sldId="289"/>
            <ac:spMk id="12" creationId="{F0F59B46-2BFF-40C9-95DE-6B6BECFFCA15}"/>
          </ac:spMkLst>
        </pc:spChg>
        <pc:spChg chg="del">
          <ac:chgData name="GRANDJEAN Agathe" userId="3d6b4f36-572f-4048-8dcf-40f5dbb04ad3" providerId="ADAL" clId="{CB582181-5CE3-48CF-A0DC-59CC39568333}" dt="2022-07-28T13:44:29.341" v="919" actId="478"/>
          <ac:spMkLst>
            <pc:docMk/>
            <pc:sldMk cId="4050408906" sldId="289"/>
            <ac:spMk id="14" creationId="{D00A2150-6193-4B20-AF9C-BEB55CF64E68}"/>
          </ac:spMkLst>
        </pc:spChg>
        <pc:spChg chg="del">
          <ac:chgData name="GRANDJEAN Agathe" userId="3d6b4f36-572f-4048-8dcf-40f5dbb04ad3" providerId="ADAL" clId="{CB582181-5CE3-48CF-A0DC-59CC39568333}" dt="2022-07-28T13:44:29.341" v="919" actId="478"/>
          <ac:spMkLst>
            <pc:docMk/>
            <pc:sldMk cId="4050408906" sldId="289"/>
            <ac:spMk id="15" creationId="{B1F56855-EFB3-44DA-944D-EA185953D96D}"/>
          </ac:spMkLst>
        </pc:spChg>
        <pc:spChg chg="del">
          <ac:chgData name="GRANDJEAN Agathe" userId="3d6b4f36-572f-4048-8dcf-40f5dbb04ad3" providerId="ADAL" clId="{CB582181-5CE3-48CF-A0DC-59CC39568333}" dt="2022-07-28T13:44:29.341" v="919" actId="478"/>
          <ac:spMkLst>
            <pc:docMk/>
            <pc:sldMk cId="4050408906" sldId="289"/>
            <ac:spMk id="16" creationId="{97B168D9-899C-42CC-B604-6EA1C1D062B5}"/>
          </ac:spMkLst>
        </pc:spChg>
        <pc:spChg chg="del">
          <ac:chgData name="GRANDJEAN Agathe" userId="3d6b4f36-572f-4048-8dcf-40f5dbb04ad3" providerId="ADAL" clId="{CB582181-5CE3-48CF-A0DC-59CC39568333}" dt="2022-07-28T13:44:29.341" v="919" actId="478"/>
          <ac:spMkLst>
            <pc:docMk/>
            <pc:sldMk cId="4050408906" sldId="289"/>
            <ac:spMk id="17" creationId="{CC1C74B3-0E6E-4332-8F9C-C8DD2DDCA463}"/>
          </ac:spMkLst>
        </pc:spChg>
        <pc:spChg chg="add">
          <ac:chgData name="GRANDJEAN Agathe" userId="3d6b4f36-572f-4048-8dcf-40f5dbb04ad3" providerId="ADAL" clId="{CB582181-5CE3-48CF-A0DC-59CC39568333}" dt="2022-07-28T13:45:12.463" v="923"/>
          <ac:spMkLst>
            <pc:docMk/>
            <pc:sldMk cId="4050408906" sldId="289"/>
            <ac:spMk id="19" creationId="{5C7199FB-FB0D-4C82-B33B-F420D5552B97}"/>
          </ac:spMkLst>
        </pc:spChg>
        <pc:spChg chg="add">
          <ac:chgData name="GRANDJEAN Agathe" userId="3d6b4f36-572f-4048-8dcf-40f5dbb04ad3" providerId="ADAL" clId="{CB582181-5CE3-48CF-A0DC-59CC39568333}" dt="2022-07-28T13:45:12.463" v="923"/>
          <ac:spMkLst>
            <pc:docMk/>
            <pc:sldMk cId="4050408906" sldId="289"/>
            <ac:spMk id="21" creationId="{B781E6F9-ABD2-4888-8B25-39CCFE90BDE2}"/>
          </ac:spMkLst>
        </pc:spChg>
        <pc:spChg chg="add">
          <ac:chgData name="GRANDJEAN Agathe" userId="3d6b4f36-572f-4048-8dcf-40f5dbb04ad3" providerId="ADAL" clId="{CB582181-5CE3-48CF-A0DC-59CC39568333}" dt="2022-07-28T13:45:12.463" v="923"/>
          <ac:spMkLst>
            <pc:docMk/>
            <pc:sldMk cId="4050408906" sldId="289"/>
            <ac:spMk id="23" creationId="{AAC92422-E3DA-44FC-98EF-E071AC99E41C}"/>
          </ac:spMkLst>
        </pc:spChg>
        <pc:spChg chg="add">
          <ac:chgData name="GRANDJEAN Agathe" userId="3d6b4f36-572f-4048-8dcf-40f5dbb04ad3" providerId="ADAL" clId="{CB582181-5CE3-48CF-A0DC-59CC39568333}" dt="2022-07-28T13:45:12.463" v="923"/>
          <ac:spMkLst>
            <pc:docMk/>
            <pc:sldMk cId="4050408906" sldId="289"/>
            <ac:spMk id="25" creationId="{57182879-7BC5-44F2-BE33-5CE69023848B}"/>
          </ac:spMkLst>
        </pc:spChg>
        <pc:spChg chg="add">
          <ac:chgData name="GRANDJEAN Agathe" userId="3d6b4f36-572f-4048-8dcf-40f5dbb04ad3" providerId="ADAL" clId="{CB582181-5CE3-48CF-A0DC-59CC39568333}" dt="2022-07-28T13:45:12.463" v="923"/>
          <ac:spMkLst>
            <pc:docMk/>
            <pc:sldMk cId="4050408906" sldId="289"/>
            <ac:spMk id="30" creationId="{F746A5ED-ECD5-4006-A18B-6C7710E31C20}"/>
          </ac:spMkLst>
        </pc:spChg>
        <pc:spChg chg="add">
          <ac:chgData name="GRANDJEAN Agathe" userId="3d6b4f36-572f-4048-8dcf-40f5dbb04ad3" providerId="ADAL" clId="{CB582181-5CE3-48CF-A0DC-59CC39568333}" dt="2022-07-28T13:45:12.463" v="923"/>
          <ac:spMkLst>
            <pc:docMk/>
            <pc:sldMk cId="4050408906" sldId="289"/>
            <ac:spMk id="31" creationId="{42282F68-20DB-466C-82F5-D0983F6E1AF3}"/>
          </ac:spMkLst>
        </pc:spChg>
        <pc:spChg chg="add">
          <ac:chgData name="GRANDJEAN Agathe" userId="3d6b4f36-572f-4048-8dcf-40f5dbb04ad3" providerId="ADAL" clId="{CB582181-5CE3-48CF-A0DC-59CC39568333}" dt="2022-07-28T13:45:12.463" v="923"/>
          <ac:spMkLst>
            <pc:docMk/>
            <pc:sldMk cId="4050408906" sldId="289"/>
            <ac:spMk id="32" creationId="{B60AC73E-611E-4248-96CC-B23B298A4DCB}"/>
          </ac:spMkLst>
        </pc:spChg>
        <pc:spChg chg="add mod">
          <ac:chgData name="GRANDJEAN Agathe" userId="3d6b4f36-572f-4048-8dcf-40f5dbb04ad3" providerId="ADAL" clId="{CB582181-5CE3-48CF-A0DC-59CC39568333}" dt="2022-07-28T13:58:18.716" v="1036" actId="404"/>
          <ac:spMkLst>
            <pc:docMk/>
            <pc:sldMk cId="4050408906" sldId="289"/>
            <ac:spMk id="34" creationId="{E2DA1E49-E044-4282-87DD-DDED8B95112C}"/>
          </ac:spMkLst>
        </pc:spChg>
        <pc:spChg chg="add">
          <ac:chgData name="GRANDJEAN Agathe" userId="3d6b4f36-572f-4048-8dcf-40f5dbb04ad3" providerId="ADAL" clId="{CB582181-5CE3-48CF-A0DC-59CC39568333}" dt="2022-07-28T13:45:12.463" v="923"/>
          <ac:spMkLst>
            <pc:docMk/>
            <pc:sldMk cId="4050408906" sldId="289"/>
            <ac:spMk id="35" creationId="{FD459320-0C82-4F7C-B9F1-79E828EA9FC6}"/>
          </ac:spMkLst>
        </pc:spChg>
        <pc:spChg chg="add">
          <ac:chgData name="GRANDJEAN Agathe" userId="3d6b4f36-572f-4048-8dcf-40f5dbb04ad3" providerId="ADAL" clId="{CB582181-5CE3-48CF-A0DC-59CC39568333}" dt="2022-07-28T13:45:12.463" v="923"/>
          <ac:spMkLst>
            <pc:docMk/>
            <pc:sldMk cId="4050408906" sldId="289"/>
            <ac:spMk id="38" creationId="{46B569FB-1622-4B65-99BA-A194AB362B80}"/>
          </ac:spMkLst>
        </pc:spChg>
        <pc:spChg chg="add">
          <ac:chgData name="GRANDJEAN Agathe" userId="3d6b4f36-572f-4048-8dcf-40f5dbb04ad3" providerId="ADAL" clId="{CB582181-5CE3-48CF-A0DC-59CC39568333}" dt="2022-07-28T13:45:12.463" v="923"/>
          <ac:spMkLst>
            <pc:docMk/>
            <pc:sldMk cId="4050408906" sldId="289"/>
            <ac:spMk id="39" creationId="{9A144DDA-2090-424C-8E1A-E211AEC3FD66}"/>
          </ac:spMkLst>
        </pc:spChg>
        <pc:spChg chg="add mod">
          <ac:chgData name="GRANDJEAN Agathe" userId="3d6b4f36-572f-4048-8dcf-40f5dbb04ad3" providerId="ADAL" clId="{CB582181-5CE3-48CF-A0DC-59CC39568333}" dt="2022-07-28T14:01:39.018" v="1059" actId="14100"/>
          <ac:spMkLst>
            <pc:docMk/>
            <pc:sldMk cId="4050408906" sldId="289"/>
            <ac:spMk id="41" creationId="{16EB116F-9B03-46F1-8A0D-5360A782B56F}"/>
          </ac:spMkLst>
        </pc:spChg>
        <pc:picChg chg="del">
          <ac:chgData name="GRANDJEAN Agathe" userId="3d6b4f36-572f-4048-8dcf-40f5dbb04ad3" providerId="ADAL" clId="{CB582181-5CE3-48CF-A0DC-59CC39568333}" dt="2022-07-28T13:44:29.341" v="919" actId="478"/>
          <ac:picMkLst>
            <pc:docMk/>
            <pc:sldMk cId="4050408906" sldId="289"/>
            <ac:picMk id="10" creationId="{572D62DE-AE21-4035-BA16-991C79848627}"/>
          </ac:picMkLst>
        </pc:picChg>
        <pc:picChg chg="del">
          <ac:chgData name="GRANDJEAN Agathe" userId="3d6b4f36-572f-4048-8dcf-40f5dbb04ad3" providerId="ADAL" clId="{CB582181-5CE3-48CF-A0DC-59CC39568333}" dt="2022-07-28T13:45:10.298" v="921" actId="478"/>
          <ac:picMkLst>
            <pc:docMk/>
            <pc:sldMk cId="4050408906" sldId="289"/>
            <ac:picMk id="18" creationId="{71B67C7E-E298-4C8D-BAB4-A58E243D71EB}"/>
          </ac:picMkLst>
        </pc:picChg>
        <pc:picChg chg="del">
          <ac:chgData name="GRANDJEAN Agathe" userId="3d6b4f36-572f-4048-8dcf-40f5dbb04ad3" providerId="ADAL" clId="{CB582181-5CE3-48CF-A0DC-59CC39568333}" dt="2022-07-28T13:44:29.341" v="919" actId="478"/>
          <ac:picMkLst>
            <pc:docMk/>
            <pc:sldMk cId="4050408906" sldId="289"/>
            <ac:picMk id="20" creationId="{EEC73A2C-8B7C-47E1-A69F-9D86BEDFFB74}"/>
          </ac:picMkLst>
        </pc:picChg>
        <pc:picChg chg="del">
          <ac:chgData name="GRANDJEAN Agathe" userId="3d6b4f36-572f-4048-8dcf-40f5dbb04ad3" providerId="ADAL" clId="{CB582181-5CE3-48CF-A0DC-59CC39568333}" dt="2022-07-28T13:44:29.341" v="919" actId="478"/>
          <ac:picMkLst>
            <pc:docMk/>
            <pc:sldMk cId="4050408906" sldId="289"/>
            <ac:picMk id="22" creationId="{6D543F45-399F-4F14-B10B-A59B4B03B125}"/>
          </ac:picMkLst>
        </pc:picChg>
        <pc:picChg chg="del">
          <ac:chgData name="GRANDJEAN Agathe" userId="3d6b4f36-572f-4048-8dcf-40f5dbb04ad3" providerId="ADAL" clId="{CB582181-5CE3-48CF-A0DC-59CC39568333}" dt="2022-07-28T13:44:29.341" v="919" actId="478"/>
          <ac:picMkLst>
            <pc:docMk/>
            <pc:sldMk cId="4050408906" sldId="289"/>
            <ac:picMk id="24" creationId="{D44B1F56-F215-4C62-A611-0394506D6A5E}"/>
          </ac:picMkLst>
        </pc:picChg>
        <pc:picChg chg="add del">
          <ac:chgData name="GRANDJEAN Agathe" userId="3d6b4f36-572f-4048-8dcf-40f5dbb04ad3" providerId="ADAL" clId="{CB582181-5CE3-48CF-A0DC-59CC39568333}" dt="2022-07-28T13:55:22.805" v="1007" actId="478"/>
          <ac:picMkLst>
            <pc:docMk/>
            <pc:sldMk cId="4050408906" sldId="289"/>
            <ac:picMk id="26" creationId="{DAD7AC3E-733E-4DBC-8B40-342E5C3198D3}"/>
          </ac:picMkLst>
        </pc:picChg>
        <pc:picChg chg="add del">
          <ac:chgData name="GRANDJEAN Agathe" userId="3d6b4f36-572f-4048-8dcf-40f5dbb04ad3" providerId="ADAL" clId="{CB582181-5CE3-48CF-A0DC-59CC39568333}" dt="2022-07-28T13:55:22.805" v="1007" actId="478"/>
          <ac:picMkLst>
            <pc:docMk/>
            <pc:sldMk cId="4050408906" sldId="289"/>
            <ac:picMk id="27" creationId="{ABEA2379-8A6A-464F-9B23-54FDEA05D495}"/>
          </ac:picMkLst>
        </pc:picChg>
        <pc:picChg chg="add del">
          <ac:chgData name="GRANDJEAN Agathe" userId="3d6b4f36-572f-4048-8dcf-40f5dbb04ad3" providerId="ADAL" clId="{CB582181-5CE3-48CF-A0DC-59CC39568333}" dt="2022-07-28T13:55:22.805" v="1007" actId="478"/>
          <ac:picMkLst>
            <pc:docMk/>
            <pc:sldMk cId="4050408906" sldId="289"/>
            <ac:picMk id="28" creationId="{80135AF8-A568-43A2-9BA3-53E6E22216D0}"/>
          </ac:picMkLst>
        </pc:picChg>
        <pc:picChg chg="add del">
          <ac:chgData name="GRANDJEAN Agathe" userId="3d6b4f36-572f-4048-8dcf-40f5dbb04ad3" providerId="ADAL" clId="{CB582181-5CE3-48CF-A0DC-59CC39568333}" dt="2022-07-28T13:55:22.805" v="1007" actId="478"/>
          <ac:picMkLst>
            <pc:docMk/>
            <pc:sldMk cId="4050408906" sldId="289"/>
            <ac:picMk id="29" creationId="{94E673B5-EEF4-4715-928E-91D45CFA2D76}"/>
          </ac:picMkLst>
        </pc:picChg>
        <pc:picChg chg="add del">
          <ac:chgData name="GRANDJEAN Agathe" userId="3d6b4f36-572f-4048-8dcf-40f5dbb04ad3" providerId="ADAL" clId="{CB582181-5CE3-48CF-A0DC-59CC39568333}" dt="2022-07-28T13:55:22.805" v="1007" actId="478"/>
          <ac:picMkLst>
            <pc:docMk/>
            <pc:sldMk cId="4050408906" sldId="289"/>
            <ac:picMk id="33" creationId="{2FB49DFC-382A-46E8-A1C2-7C325C6DA5D4}"/>
          </ac:picMkLst>
        </pc:picChg>
        <pc:picChg chg="add del">
          <ac:chgData name="GRANDJEAN Agathe" userId="3d6b4f36-572f-4048-8dcf-40f5dbb04ad3" providerId="ADAL" clId="{CB582181-5CE3-48CF-A0DC-59CC39568333}" dt="2022-07-28T13:55:22.805" v="1007" actId="478"/>
          <ac:picMkLst>
            <pc:docMk/>
            <pc:sldMk cId="4050408906" sldId="289"/>
            <ac:picMk id="36" creationId="{741AE0CA-89D7-4065-B061-D3C5675F76D9}"/>
          </ac:picMkLst>
        </pc:picChg>
        <pc:picChg chg="add mod">
          <ac:chgData name="GRANDJEAN Agathe" userId="3d6b4f36-572f-4048-8dcf-40f5dbb04ad3" providerId="ADAL" clId="{CB582181-5CE3-48CF-A0DC-59CC39568333}" dt="2022-07-28T14:01:42.057" v="1060" actId="1076"/>
          <ac:picMkLst>
            <pc:docMk/>
            <pc:sldMk cId="4050408906" sldId="289"/>
            <ac:picMk id="42" creationId="{105DE18C-F483-48E8-B7DB-B340CFF6CE68}"/>
          </ac:picMkLst>
        </pc:picChg>
        <pc:picChg chg="add">
          <ac:chgData name="GRANDJEAN Agathe" userId="3d6b4f36-572f-4048-8dcf-40f5dbb04ad3" providerId="ADAL" clId="{CB582181-5CE3-48CF-A0DC-59CC39568333}" dt="2022-07-28T13:55:23.695" v="1008"/>
          <ac:picMkLst>
            <pc:docMk/>
            <pc:sldMk cId="4050408906" sldId="289"/>
            <ac:picMk id="43" creationId="{BCF65CC5-EE26-4AAA-9DCE-897988EC0EB2}"/>
          </ac:picMkLst>
        </pc:picChg>
        <pc:picChg chg="add">
          <ac:chgData name="GRANDJEAN Agathe" userId="3d6b4f36-572f-4048-8dcf-40f5dbb04ad3" providerId="ADAL" clId="{CB582181-5CE3-48CF-A0DC-59CC39568333}" dt="2022-07-28T13:55:23.695" v="1008"/>
          <ac:picMkLst>
            <pc:docMk/>
            <pc:sldMk cId="4050408906" sldId="289"/>
            <ac:picMk id="44" creationId="{D1794E8B-E144-4D9A-BD61-3FFAB6CC667D}"/>
          </ac:picMkLst>
        </pc:picChg>
        <pc:picChg chg="add">
          <ac:chgData name="GRANDJEAN Agathe" userId="3d6b4f36-572f-4048-8dcf-40f5dbb04ad3" providerId="ADAL" clId="{CB582181-5CE3-48CF-A0DC-59CC39568333}" dt="2022-07-28T13:55:23.695" v="1008"/>
          <ac:picMkLst>
            <pc:docMk/>
            <pc:sldMk cId="4050408906" sldId="289"/>
            <ac:picMk id="45" creationId="{CA78A809-FCDC-4051-8913-3CC690456A38}"/>
          </ac:picMkLst>
        </pc:picChg>
        <pc:picChg chg="add">
          <ac:chgData name="GRANDJEAN Agathe" userId="3d6b4f36-572f-4048-8dcf-40f5dbb04ad3" providerId="ADAL" clId="{CB582181-5CE3-48CF-A0DC-59CC39568333}" dt="2022-07-28T13:55:23.695" v="1008"/>
          <ac:picMkLst>
            <pc:docMk/>
            <pc:sldMk cId="4050408906" sldId="289"/>
            <ac:picMk id="46" creationId="{EEB52022-AD89-476B-94B7-D16A85869DE2}"/>
          </ac:picMkLst>
        </pc:picChg>
        <pc:picChg chg="add">
          <ac:chgData name="GRANDJEAN Agathe" userId="3d6b4f36-572f-4048-8dcf-40f5dbb04ad3" providerId="ADAL" clId="{CB582181-5CE3-48CF-A0DC-59CC39568333}" dt="2022-07-28T13:55:23.695" v="1008"/>
          <ac:picMkLst>
            <pc:docMk/>
            <pc:sldMk cId="4050408906" sldId="289"/>
            <ac:picMk id="47" creationId="{D41C6727-40FE-498F-B054-55CF6A65366A}"/>
          </ac:picMkLst>
        </pc:picChg>
        <pc:picChg chg="add">
          <ac:chgData name="GRANDJEAN Agathe" userId="3d6b4f36-572f-4048-8dcf-40f5dbb04ad3" providerId="ADAL" clId="{CB582181-5CE3-48CF-A0DC-59CC39568333}" dt="2022-07-28T13:55:23.695" v="1008"/>
          <ac:picMkLst>
            <pc:docMk/>
            <pc:sldMk cId="4050408906" sldId="289"/>
            <ac:picMk id="48" creationId="{530E9C4C-11A4-4BC6-BE28-BFBF749BE70D}"/>
          </ac:picMkLst>
        </pc:picChg>
        <pc:cxnChg chg="add">
          <ac:chgData name="GRANDJEAN Agathe" userId="3d6b4f36-572f-4048-8dcf-40f5dbb04ad3" providerId="ADAL" clId="{CB582181-5CE3-48CF-A0DC-59CC39568333}" dt="2022-07-28T13:45:12.463" v="923"/>
          <ac:cxnSpMkLst>
            <pc:docMk/>
            <pc:sldMk cId="4050408906" sldId="289"/>
            <ac:cxnSpMk id="37" creationId="{6361B71B-FECB-447B-B024-C3222E4D5C08}"/>
          </ac:cxnSpMkLst>
        </pc:cxnChg>
        <pc:cxnChg chg="add">
          <ac:chgData name="GRANDJEAN Agathe" userId="3d6b4f36-572f-4048-8dcf-40f5dbb04ad3" providerId="ADAL" clId="{CB582181-5CE3-48CF-A0DC-59CC39568333}" dt="2022-07-28T13:45:29.266" v="924"/>
          <ac:cxnSpMkLst>
            <pc:docMk/>
            <pc:sldMk cId="4050408906" sldId="289"/>
            <ac:cxnSpMk id="40" creationId="{F27B7BEC-6314-46B8-B509-30D797176268}"/>
          </ac:cxnSpMkLst>
        </pc:cxnChg>
      </pc:sldChg>
      <pc:sldChg chg="addSp delSp modSp">
        <pc:chgData name="GRANDJEAN Agathe" userId="3d6b4f36-572f-4048-8dcf-40f5dbb04ad3" providerId="ADAL" clId="{CB582181-5CE3-48CF-A0DC-59CC39568333}" dt="2022-07-28T13:55:34.389" v="1010"/>
        <pc:sldMkLst>
          <pc:docMk/>
          <pc:sldMk cId="30277228" sldId="290"/>
        </pc:sldMkLst>
        <pc:spChg chg="del">
          <ac:chgData name="GRANDJEAN Agathe" userId="3d6b4f36-572f-4048-8dcf-40f5dbb04ad3" providerId="ADAL" clId="{CB582181-5CE3-48CF-A0DC-59CC39568333}" dt="2022-07-28T13:47:02.341" v="932" actId="478"/>
          <ac:spMkLst>
            <pc:docMk/>
            <pc:sldMk cId="30277228" sldId="290"/>
            <ac:spMk id="14" creationId="{5F4114AC-4B4F-45CA-B74E-CAAAC08EBB57}"/>
          </ac:spMkLst>
        </pc:spChg>
        <pc:spChg chg="add">
          <ac:chgData name="GRANDJEAN Agathe" userId="3d6b4f36-572f-4048-8dcf-40f5dbb04ad3" providerId="ADAL" clId="{CB582181-5CE3-48CF-A0DC-59CC39568333}" dt="2022-07-28T13:47:24.271" v="934"/>
          <ac:spMkLst>
            <pc:docMk/>
            <pc:sldMk cId="30277228" sldId="290"/>
            <ac:spMk id="15" creationId="{1A7D7D3C-270D-45D3-84CD-A163B2143DBD}"/>
          </ac:spMkLst>
        </pc:spChg>
        <pc:spChg chg="add">
          <ac:chgData name="GRANDJEAN Agathe" userId="3d6b4f36-572f-4048-8dcf-40f5dbb04ad3" providerId="ADAL" clId="{CB582181-5CE3-48CF-A0DC-59CC39568333}" dt="2022-07-28T13:47:24.271" v="934"/>
          <ac:spMkLst>
            <pc:docMk/>
            <pc:sldMk cId="30277228" sldId="290"/>
            <ac:spMk id="16" creationId="{2E1179D3-EB35-4CA6-98C3-42A5405426D9}"/>
          </ac:spMkLst>
        </pc:spChg>
        <pc:spChg chg="add">
          <ac:chgData name="GRANDJEAN Agathe" userId="3d6b4f36-572f-4048-8dcf-40f5dbb04ad3" providerId="ADAL" clId="{CB582181-5CE3-48CF-A0DC-59CC39568333}" dt="2022-07-28T13:47:24.271" v="934"/>
          <ac:spMkLst>
            <pc:docMk/>
            <pc:sldMk cId="30277228" sldId="290"/>
            <ac:spMk id="17" creationId="{B15CCAA2-009B-4194-97C7-FC75349F6921}"/>
          </ac:spMkLst>
        </pc:spChg>
        <pc:spChg chg="add">
          <ac:chgData name="GRANDJEAN Agathe" userId="3d6b4f36-572f-4048-8dcf-40f5dbb04ad3" providerId="ADAL" clId="{CB582181-5CE3-48CF-A0DC-59CC39568333}" dt="2022-07-28T13:47:24.271" v="934"/>
          <ac:spMkLst>
            <pc:docMk/>
            <pc:sldMk cId="30277228" sldId="290"/>
            <ac:spMk id="18" creationId="{21C737A5-5301-4865-A2E9-3F3AB854B8A1}"/>
          </ac:spMkLst>
        </pc:spChg>
        <pc:spChg chg="del">
          <ac:chgData name="GRANDJEAN Agathe" userId="3d6b4f36-572f-4048-8dcf-40f5dbb04ad3" providerId="ADAL" clId="{CB582181-5CE3-48CF-A0DC-59CC39568333}" dt="2022-07-28T13:47:02.341" v="932" actId="478"/>
          <ac:spMkLst>
            <pc:docMk/>
            <pc:sldMk cId="30277228" sldId="290"/>
            <ac:spMk id="19" creationId="{97AB3780-E10F-40A0-8EBF-9FD06FB82F96}"/>
          </ac:spMkLst>
        </pc:spChg>
        <pc:spChg chg="del">
          <ac:chgData name="GRANDJEAN Agathe" userId="3d6b4f36-572f-4048-8dcf-40f5dbb04ad3" providerId="ADAL" clId="{CB582181-5CE3-48CF-A0DC-59CC39568333}" dt="2022-07-28T13:47:02.341" v="932" actId="478"/>
          <ac:spMkLst>
            <pc:docMk/>
            <pc:sldMk cId="30277228" sldId="290"/>
            <ac:spMk id="21" creationId="{8B6B0313-7018-4342-85D4-F6EF1417A003}"/>
          </ac:spMkLst>
        </pc:spChg>
        <pc:spChg chg="del">
          <ac:chgData name="GRANDJEAN Agathe" userId="3d6b4f36-572f-4048-8dcf-40f5dbb04ad3" providerId="ADAL" clId="{CB582181-5CE3-48CF-A0DC-59CC39568333}" dt="2022-07-28T13:47:02.341" v="932" actId="478"/>
          <ac:spMkLst>
            <pc:docMk/>
            <pc:sldMk cId="30277228" sldId="290"/>
            <ac:spMk id="23" creationId="{4EA58510-5BB0-4730-A467-6C9C3985FFA0}"/>
          </ac:spMkLst>
        </pc:spChg>
        <pc:spChg chg="add">
          <ac:chgData name="GRANDJEAN Agathe" userId="3d6b4f36-572f-4048-8dcf-40f5dbb04ad3" providerId="ADAL" clId="{CB582181-5CE3-48CF-A0DC-59CC39568333}" dt="2022-07-28T13:47:24.271" v="934"/>
          <ac:spMkLst>
            <pc:docMk/>
            <pc:sldMk cId="30277228" sldId="290"/>
            <ac:spMk id="26" creationId="{DB15A031-6245-4CFE-9BF5-78888F05099C}"/>
          </ac:spMkLst>
        </pc:spChg>
        <pc:spChg chg="del">
          <ac:chgData name="GRANDJEAN Agathe" userId="3d6b4f36-572f-4048-8dcf-40f5dbb04ad3" providerId="ADAL" clId="{CB582181-5CE3-48CF-A0DC-59CC39568333}" dt="2022-07-28T13:47:02.341" v="932" actId="478"/>
          <ac:spMkLst>
            <pc:docMk/>
            <pc:sldMk cId="30277228" sldId="290"/>
            <ac:spMk id="27" creationId="{20E596A2-4354-44E8-A831-64167133A0C6}"/>
          </ac:spMkLst>
        </pc:spChg>
        <pc:spChg chg="del">
          <ac:chgData name="GRANDJEAN Agathe" userId="3d6b4f36-572f-4048-8dcf-40f5dbb04ad3" providerId="ADAL" clId="{CB582181-5CE3-48CF-A0DC-59CC39568333}" dt="2022-07-28T13:47:02.341" v="932" actId="478"/>
          <ac:spMkLst>
            <pc:docMk/>
            <pc:sldMk cId="30277228" sldId="290"/>
            <ac:spMk id="32" creationId="{C042189B-703B-441E-A5DB-8E1C9E86156C}"/>
          </ac:spMkLst>
        </pc:spChg>
        <pc:spChg chg="add">
          <ac:chgData name="GRANDJEAN Agathe" userId="3d6b4f36-572f-4048-8dcf-40f5dbb04ad3" providerId="ADAL" clId="{CB582181-5CE3-48CF-A0DC-59CC39568333}" dt="2022-07-28T13:47:24.271" v="934"/>
          <ac:spMkLst>
            <pc:docMk/>
            <pc:sldMk cId="30277228" sldId="290"/>
            <ac:spMk id="33" creationId="{9B89BDD7-E081-4AA9-B295-1C85A8D3B46B}"/>
          </ac:spMkLst>
        </pc:spChg>
        <pc:spChg chg="del">
          <ac:chgData name="GRANDJEAN Agathe" userId="3d6b4f36-572f-4048-8dcf-40f5dbb04ad3" providerId="ADAL" clId="{CB582181-5CE3-48CF-A0DC-59CC39568333}" dt="2022-07-28T13:47:02.341" v="932" actId="478"/>
          <ac:spMkLst>
            <pc:docMk/>
            <pc:sldMk cId="30277228" sldId="290"/>
            <ac:spMk id="34" creationId="{7FE98F3F-7B0E-4F22-B230-75999383BBA8}"/>
          </ac:spMkLst>
        </pc:spChg>
        <pc:spChg chg="add">
          <ac:chgData name="GRANDJEAN Agathe" userId="3d6b4f36-572f-4048-8dcf-40f5dbb04ad3" providerId="ADAL" clId="{CB582181-5CE3-48CF-A0DC-59CC39568333}" dt="2022-07-28T13:47:24.271" v="934"/>
          <ac:spMkLst>
            <pc:docMk/>
            <pc:sldMk cId="30277228" sldId="290"/>
            <ac:spMk id="35" creationId="{3C43F148-EDA2-4970-84FF-9AA6F0E2EE0C}"/>
          </ac:spMkLst>
        </pc:spChg>
        <pc:spChg chg="add mod">
          <ac:chgData name="GRANDJEAN Agathe" userId="3d6b4f36-572f-4048-8dcf-40f5dbb04ad3" providerId="ADAL" clId="{CB582181-5CE3-48CF-A0DC-59CC39568333}" dt="2022-07-28T13:47:33.799" v="939" actId="20577"/>
          <ac:spMkLst>
            <pc:docMk/>
            <pc:sldMk cId="30277228" sldId="290"/>
            <ac:spMk id="37" creationId="{E33C1334-7C2D-4D7A-8248-84571210C46D}"/>
          </ac:spMkLst>
        </pc:spChg>
        <pc:spChg chg="add">
          <ac:chgData name="GRANDJEAN Agathe" userId="3d6b4f36-572f-4048-8dcf-40f5dbb04ad3" providerId="ADAL" clId="{CB582181-5CE3-48CF-A0DC-59CC39568333}" dt="2022-07-28T13:47:24.271" v="934"/>
          <ac:spMkLst>
            <pc:docMk/>
            <pc:sldMk cId="30277228" sldId="290"/>
            <ac:spMk id="38" creationId="{5482AA76-5490-4068-BFD2-BFD93058586A}"/>
          </ac:spMkLst>
        </pc:spChg>
        <pc:spChg chg="add">
          <ac:chgData name="GRANDJEAN Agathe" userId="3d6b4f36-572f-4048-8dcf-40f5dbb04ad3" providerId="ADAL" clId="{CB582181-5CE3-48CF-A0DC-59CC39568333}" dt="2022-07-28T13:47:24.271" v="934"/>
          <ac:spMkLst>
            <pc:docMk/>
            <pc:sldMk cId="30277228" sldId="290"/>
            <ac:spMk id="42" creationId="{F770E4A3-BD9D-4A4D-8892-720D66986B13}"/>
          </ac:spMkLst>
        </pc:spChg>
        <pc:spChg chg="add">
          <ac:chgData name="GRANDJEAN Agathe" userId="3d6b4f36-572f-4048-8dcf-40f5dbb04ad3" providerId="ADAL" clId="{CB582181-5CE3-48CF-A0DC-59CC39568333}" dt="2022-07-28T13:47:24.271" v="934"/>
          <ac:spMkLst>
            <pc:docMk/>
            <pc:sldMk cId="30277228" sldId="290"/>
            <ac:spMk id="43" creationId="{04064C50-4952-4B7D-96E2-A8C7AB3CCC5E}"/>
          </ac:spMkLst>
        </pc:spChg>
        <pc:spChg chg="add mod">
          <ac:chgData name="GRANDJEAN Agathe" userId="3d6b4f36-572f-4048-8dcf-40f5dbb04ad3" providerId="ADAL" clId="{CB582181-5CE3-48CF-A0DC-59CC39568333}" dt="2022-07-28T13:47:28.469" v="936" actId="20577"/>
          <ac:spMkLst>
            <pc:docMk/>
            <pc:sldMk cId="30277228" sldId="290"/>
            <ac:spMk id="44" creationId="{8228D5D9-7C83-42BE-9C0B-0F727BB40123}"/>
          </ac:spMkLst>
        </pc:spChg>
        <pc:picChg chg="add del">
          <ac:chgData name="GRANDJEAN Agathe" userId="3d6b4f36-572f-4048-8dcf-40f5dbb04ad3" providerId="ADAL" clId="{CB582181-5CE3-48CF-A0DC-59CC39568333}" dt="2022-07-28T13:55:33.741" v="1009" actId="478"/>
          <ac:picMkLst>
            <pc:docMk/>
            <pc:sldMk cId="30277228" sldId="290"/>
            <ac:picMk id="20" creationId="{5DEEF982-3B8F-4717-B1A4-BF405CDD94E1}"/>
          </ac:picMkLst>
        </pc:picChg>
        <pc:picChg chg="add del">
          <ac:chgData name="GRANDJEAN Agathe" userId="3d6b4f36-572f-4048-8dcf-40f5dbb04ad3" providerId="ADAL" clId="{CB582181-5CE3-48CF-A0DC-59CC39568333}" dt="2022-07-28T13:55:33.741" v="1009" actId="478"/>
          <ac:picMkLst>
            <pc:docMk/>
            <pc:sldMk cId="30277228" sldId="290"/>
            <ac:picMk id="22" creationId="{A8125695-31E2-46BE-A89B-70BDE6587B91}"/>
          </ac:picMkLst>
        </pc:picChg>
        <pc:picChg chg="add del">
          <ac:chgData name="GRANDJEAN Agathe" userId="3d6b4f36-572f-4048-8dcf-40f5dbb04ad3" providerId="ADAL" clId="{CB582181-5CE3-48CF-A0DC-59CC39568333}" dt="2022-07-28T13:55:33.741" v="1009" actId="478"/>
          <ac:picMkLst>
            <pc:docMk/>
            <pc:sldMk cId="30277228" sldId="290"/>
            <ac:picMk id="24" creationId="{FB825F59-7E61-4D5C-9CFA-9904C21D265F}"/>
          </ac:picMkLst>
        </pc:picChg>
        <pc:picChg chg="add del">
          <ac:chgData name="GRANDJEAN Agathe" userId="3d6b4f36-572f-4048-8dcf-40f5dbb04ad3" providerId="ADAL" clId="{CB582181-5CE3-48CF-A0DC-59CC39568333}" dt="2022-07-28T13:55:33.741" v="1009" actId="478"/>
          <ac:picMkLst>
            <pc:docMk/>
            <pc:sldMk cId="30277228" sldId="290"/>
            <ac:picMk id="25" creationId="{504584A3-64CC-4938-B314-885B9C97A42C}"/>
          </ac:picMkLst>
        </pc:picChg>
        <pc:picChg chg="del">
          <ac:chgData name="GRANDJEAN Agathe" userId="3d6b4f36-572f-4048-8dcf-40f5dbb04ad3" providerId="ADAL" clId="{CB582181-5CE3-48CF-A0DC-59CC39568333}" dt="2022-07-28T13:47:23.657" v="933" actId="478"/>
          <ac:picMkLst>
            <pc:docMk/>
            <pc:sldMk cId="30277228" sldId="290"/>
            <ac:picMk id="28" creationId="{86C0295B-33F2-499C-A84A-D6473335597D}"/>
          </ac:picMkLst>
        </pc:picChg>
        <pc:picChg chg="del">
          <ac:chgData name="GRANDJEAN Agathe" userId="3d6b4f36-572f-4048-8dcf-40f5dbb04ad3" providerId="ADAL" clId="{CB582181-5CE3-48CF-A0DC-59CC39568333}" dt="2022-07-28T13:47:02.341" v="932" actId="478"/>
          <ac:picMkLst>
            <pc:docMk/>
            <pc:sldMk cId="30277228" sldId="290"/>
            <ac:picMk id="29" creationId="{3A461195-EB0A-41DE-99D6-71A885A01649}"/>
          </ac:picMkLst>
        </pc:picChg>
        <pc:picChg chg="del">
          <ac:chgData name="GRANDJEAN Agathe" userId="3d6b4f36-572f-4048-8dcf-40f5dbb04ad3" providerId="ADAL" clId="{CB582181-5CE3-48CF-A0DC-59CC39568333}" dt="2022-07-28T13:47:02.341" v="932" actId="478"/>
          <ac:picMkLst>
            <pc:docMk/>
            <pc:sldMk cId="30277228" sldId="290"/>
            <ac:picMk id="30" creationId="{C24447DD-7319-441C-9370-BDF292F541CC}"/>
          </ac:picMkLst>
        </pc:picChg>
        <pc:picChg chg="del">
          <ac:chgData name="GRANDJEAN Agathe" userId="3d6b4f36-572f-4048-8dcf-40f5dbb04ad3" providerId="ADAL" clId="{CB582181-5CE3-48CF-A0DC-59CC39568333}" dt="2022-07-28T13:47:02.341" v="932" actId="478"/>
          <ac:picMkLst>
            <pc:docMk/>
            <pc:sldMk cId="30277228" sldId="290"/>
            <ac:picMk id="31" creationId="{78633C68-B463-4027-AFB1-1BE8A6DC84A9}"/>
          </ac:picMkLst>
        </pc:picChg>
        <pc:picChg chg="add del">
          <ac:chgData name="GRANDJEAN Agathe" userId="3d6b4f36-572f-4048-8dcf-40f5dbb04ad3" providerId="ADAL" clId="{CB582181-5CE3-48CF-A0DC-59CC39568333}" dt="2022-07-28T13:55:33.741" v="1009" actId="478"/>
          <ac:picMkLst>
            <pc:docMk/>
            <pc:sldMk cId="30277228" sldId="290"/>
            <ac:picMk id="36" creationId="{D8F94FA9-52F9-4B0D-B2DE-28BA62FDBC6B}"/>
          </ac:picMkLst>
        </pc:picChg>
        <pc:picChg chg="add del">
          <ac:chgData name="GRANDJEAN Agathe" userId="3d6b4f36-572f-4048-8dcf-40f5dbb04ad3" providerId="ADAL" clId="{CB582181-5CE3-48CF-A0DC-59CC39568333}" dt="2022-07-28T13:55:33.741" v="1009" actId="478"/>
          <ac:picMkLst>
            <pc:docMk/>
            <pc:sldMk cId="30277228" sldId="290"/>
            <ac:picMk id="39" creationId="{5BE97290-AB74-4856-B424-E1185EF8DB09}"/>
          </ac:picMkLst>
        </pc:picChg>
        <pc:picChg chg="add">
          <ac:chgData name="GRANDJEAN Agathe" userId="3d6b4f36-572f-4048-8dcf-40f5dbb04ad3" providerId="ADAL" clId="{CB582181-5CE3-48CF-A0DC-59CC39568333}" dt="2022-07-28T13:55:34.389" v="1010"/>
          <ac:picMkLst>
            <pc:docMk/>
            <pc:sldMk cId="30277228" sldId="290"/>
            <ac:picMk id="45" creationId="{045CD7BF-CF28-4EF2-8633-7535A0BECF13}"/>
          </ac:picMkLst>
        </pc:picChg>
        <pc:picChg chg="add">
          <ac:chgData name="GRANDJEAN Agathe" userId="3d6b4f36-572f-4048-8dcf-40f5dbb04ad3" providerId="ADAL" clId="{CB582181-5CE3-48CF-A0DC-59CC39568333}" dt="2022-07-28T13:55:34.389" v="1010"/>
          <ac:picMkLst>
            <pc:docMk/>
            <pc:sldMk cId="30277228" sldId="290"/>
            <ac:picMk id="46" creationId="{1B383314-1464-457B-AE7C-6B00F9610FFB}"/>
          </ac:picMkLst>
        </pc:picChg>
        <pc:picChg chg="add">
          <ac:chgData name="GRANDJEAN Agathe" userId="3d6b4f36-572f-4048-8dcf-40f5dbb04ad3" providerId="ADAL" clId="{CB582181-5CE3-48CF-A0DC-59CC39568333}" dt="2022-07-28T13:55:34.389" v="1010"/>
          <ac:picMkLst>
            <pc:docMk/>
            <pc:sldMk cId="30277228" sldId="290"/>
            <ac:picMk id="47" creationId="{8E10EDAF-14E0-4B79-9A8C-23C88754FB4F}"/>
          </ac:picMkLst>
        </pc:picChg>
        <pc:picChg chg="add">
          <ac:chgData name="GRANDJEAN Agathe" userId="3d6b4f36-572f-4048-8dcf-40f5dbb04ad3" providerId="ADAL" clId="{CB582181-5CE3-48CF-A0DC-59CC39568333}" dt="2022-07-28T13:55:34.389" v="1010"/>
          <ac:picMkLst>
            <pc:docMk/>
            <pc:sldMk cId="30277228" sldId="290"/>
            <ac:picMk id="48" creationId="{352AF626-3EC4-46D5-926B-ADA8EE85D744}"/>
          </ac:picMkLst>
        </pc:picChg>
        <pc:picChg chg="add">
          <ac:chgData name="GRANDJEAN Agathe" userId="3d6b4f36-572f-4048-8dcf-40f5dbb04ad3" providerId="ADAL" clId="{CB582181-5CE3-48CF-A0DC-59CC39568333}" dt="2022-07-28T13:55:34.389" v="1010"/>
          <ac:picMkLst>
            <pc:docMk/>
            <pc:sldMk cId="30277228" sldId="290"/>
            <ac:picMk id="49" creationId="{BD5A2833-69BE-4F02-A9BC-2B1B7D7B89BF}"/>
          </ac:picMkLst>
        </pc:picChg>
        <pc:picChg chg="add">
          <ac:chgData name="GRANDJEAN Agathe" userId="3d6b4f36-572f-4048-8dcf-40f5dbb04ad3" providerId="ADAL" clId="{CB582181-5CE3-48CF-A0DC-59CC39568333}" dt="2022-07-28T13:55:34.389" v="1010"/>
          <ac:picMkLst>
            <pc:docMk/>
            <pc:sldMk cId="30277228" sldId="290"/>
            <ac:picMk id="50" creationId="{421D91F4-05E8-4615-B433-5A5808BDEDEC}"/>
          </ac:picMkLst>
        </pc:picChg>
        <pc:cxnChg chg="add">
          <ac:chgData name="GRANDJEAN Agathe" userId="3d6b4f36-572f-4048-8dcf-40f5dbb04ad3" providerId="ADAL" clId="{CB582181-5CE3-48CF-A0DC-59CC39568333}" dt="2022-07-28T13:47:24.271" v="934"/>
          <ac:cxnSpMkLst>
            <pc:docMk/>
            <pc:sldMk cId="30277228" sldId="290"/>
            <ac:cxnSpMk id="40" creationId="{2403562A-2DF3-429B-877B-C1E0BD412008}"/>
          </ac:cxnSpMkLst>
        </pc:cxnChg>
        <pc:cxnChg chg="add">
          <ac:chgData name="GRANDJEAN Agathe" userId="3d6b4f36-572f-4048-8dcf-40f5dbb04ad3" providerId="ADAL" clId="{CB582181-5CE3-48CF-A0DC-59CC39568333}" dt="2022-07-28T13:47:24.271" v="934"/>
          <ac:cxnSpMkLst>
            <pc:docMk/>
            <pc:sldMk cId="30277228" sldId="290"/>
            <ac:cxnSpMk id="41" creationId="{F001E3F7-8F11-4D72-B88D-C6D3B3569511}"/>
          </ac:cxnSpMkLst>
        </pc:cxnChg>
      </pc:sldChg>
      <pc:sldChg chg="addSp delSp">
        <pc:chgData name="GRANDJEAN Agathe" userId="3d6b4f36-572f-4048-8dcf-40f5dbb04ad3" providerId="ADAL" clId="{CB582181-5CE3-48CF-A0DC-59CC39568333}" dt="2022-07-28T13:56:27.010" v="1020"/>
        <pc:sldMkLst>
          <pc:docMk/>
          <pc:sldMk cId="2283265277" sldId="292"/>
        </pc:sldMkLst>
        <pc:spChg chg="del">
          <ac:chgData name="GRANDJEAN Agathe" userId="3d6b4f36-572f-4048-8dcf-40f5dbb04ad3" providerId="ADAL" clId="{CB582181-5CE3-48CF-A0DC-59CC39568333}" dt="2022-07-28T13:48:30.316" v="944" actId="478"/>
          <ac:spMkLst>
            <pc:docMk/>
            <pc:sldMk cId="2283265277" sldId="292"/>
            <ac:spMk id="2" creationId="{3C270BD3-9498-431A-802C-5F1EECF6017D}"/>
          </ac:spMkLst>
        </pc:spChg>
        <pc:spChg chg="add">
          <ac:chgData name="GRANDJEAN Agathe" userId="3d6b4f36-572f-4048-8dcf-40f5dbb04ad3" providerId="ADAL" clId="{CB582181-5CE3-48CF-A0DC-59CC39568333}" dt="2022-07-28T13:48:31.178" v="945"/>
          <ac:spMkLst>
            <pc:docMk/>
            <pc:sldMk cId="2283265277" sldId="292"/>
            <ac:spMk id="15" creationId="{96062881-F563-46AA-8E14-AFE41FD991EE}"/>
          </ac:spMkLst>
        </pc:spChg>
        <pc:spChg chg="add">
          <ac:chgData name="GRANDJEAN Agathe" userId="3d6b4f36-572f-4048-8dcf-40f5dbb04ad3" providerId="ADAL" clId="{CB582181-5CE3-48CF-A0DC-59CC39568333}" dt="2022-07-28T13:48:31.178" v="945"/>
          <ac:spMkLst>
            <pc:docMk/>
            <pc:sldMk cId="2283265277" sldId="292"/>
            <ac:spMk id="16" creationId="{B3940CC6-5190-44AE-A94C-C69A9F634E9D}"/>
          </ac:spMkLst>
        </pc:spChg>
        <pc:spChg chg="add">
          <ac:chgData name="GRANDJEAN Agathe" userId="3d6b4f36-572f-4048-8dcf-40f5dbb04ad3" providerId="ADAL" clId="{CB582181-5CE3-48CF-A0DC-59CC39568333}" dt="2022-07-28T13:48:31.178" v="945"/>
          <ac:spMkLst>
            <pc:docMk/>
            <pc:sldMk cId="2283265277" sldId="292"/>
            <ac:spMk id="17" creationId="{855A655F-7726-42AB-B851-B5696CADBFC5}"/>
          </ac:spMkLst>
        </pc:spChg>
        <pc:spChg chg="add">
          <ac:chgData name="GRANDJEAN Agathe" userId="3d6b4f36-572f-4048-8dcf-40f5dbb04ad3" providerId="ADAL" clId="{CB582181-5CE3-48CF-A0DC-59CC39568333}" dt="2022-07-28T13:48:31.178" v="945"/>
          <ac:spMkLst>
            <pc:docMk/>
            <pc:sldMk cId="2283265277" sldId="292"/>
            <ac:spMk id="18" creationId="{66E627D3-1F7B-4818-9760-D62D15361955}"/>
          </ac:spMkLst>
        </pc:spChg>
        <pc:spChg chg="del">
          <ac:chgData name="GRANDJEAN Agathe" userId="3d6b4f36-572f-4048-8dcf-40f5dbb04ad3" providerId="ADAL" clId="{CB582181-5CE3-48CF-A0DC-59CC39568333}" dt="2022-07-28T13:48:30.316" v="944" actId="478"/>
          <ac:spMkLst>
            <pc:docMk/>
            <pc:sldMk cId="2283265277" sldId="292"/>
            <ac:spMk id="19" creationId="{97AB3780-E10F-40A0-8EBF-9FD06FB82F96}"/>
          </ac:spMkLst>
        </pc:spChg>
        <pc:spChg chg="del">
          <ac:chgData name="GRANDJEAN Agathe" userId="3d6b4f36-572f-4048-8dcf-40f5dbb04ad3" providerId="ADAL" clId="{CB582181-5CE3-48CF-A0DC-59CC39568333}" dt="2022-07-28T13:48:30.316" v="944" actId="478"/>
          <ac:spMkLst>
            <pc:docMk/>
            <pc:sldMk cId="2283265277" sldId="292"/>
            <ac:spMk id="21" creationId="{8B6B0313-7018-4342-85D4-F6EF1417A003}"/>
          </ac:spMkLst>
        </pc:spChg>
        <pc:spChg chg="del">
          <ac:chgData name="GRANDJEAN Agathe" userId="3d6b4f36-572f-4048-8dcf-40f5dbb04ad3" providerId="ADAL" clId="{CB582181-5CE3-48CF-A0DC-59CC39568333}" dt="2022-07-28T13:48:30.316" v="944" actId="478"/>
          <ac:spMkLst>
            <pc:docMk/>
            <pc:sldMk cId="2283265277" sldId="292"/>
            <ac:spMk id="23" creationId="{4EA58510-5BB0-4730-A467-6C9C3985FFA0}"/>
          </ac:spMkLst>
        </pc:spChg>
        <pc:spChg chg="add">
          <ac:chgData name="GRANDJEAN Agathe" userId="3d6b4f36-572f-4048-8dcf-40f5dbb04ad3" providerId="ADAL" clId="{CB582181-5CE3-48CF-A0DC-59CC39568333}" dt="2022-07-28T13:48:31.178" v="945"/>
          <ac:spMkLst>
            <pc:docMk/>
            <pc:sldMk cId="2283265277" sldId="292"/>
            <ac:spMk id="26" creationId="{FA2C90AA-C821-401F-9441-EB004C8272C9}"/>
          </ac:spMkLst>
        </pc:spChg>
        <pc:spChg chg="del">
          <ac:chgData name="GRANDJEAN Agathe" userId="3d6b4f36-572f-4048-8dcf-40f5dbb04ad3" providerId="ADAL" clId="{CB582181-5CE3-48CF-A0DC-59CC39568333}" dt="2022-07-28T13:48:30.316" v="944" actId="478"/>
          <ac:spMkLst>
            <pc:docMk/>
            <pc:sldMk cId="2283265277" sldId="292"/>
            <ac:spMk id="27" creationId="{20E596A2-4354-44E8-A831-64167133A0C6}"/>
          </ac:spMkLst>
        </pc:spChg>
        <pc:spChg chg="del">
          <ac:chgData name="GRANDJEAN Agathe" userId="3d6b4f36-572f-4048-8dcf-40f5dbb04ad3" providerId="ADAL" clId="{CB582181-5CE3-48CF-A0DC-59CC39568333}" dt="2022-07-28T13:48:30.316" v="944" actId="478"/>
          <ac:spMkLst>
            <pc:docMk/>
            <pc:sldMk cId="2283265277" sldId="292"/>
            <ac:spMk id="32" creationId="{C042189B-703B-441E-A5DB-8E1C9E86156C}"/>
          </ac:spMkLst>
        </pc:spChg>
        <pc:spChg chg="del">
          <ac:chgData name="GRANDJEAN Agathe" userId="3d6b4f36-572f-4048-8dcf-40f5dbb04ad3" providerId="ADAL" clId="{CB582181-5CE3-48CF-A0DC-59CC39568333}" dt="2022-07-28T13:48:30.316" v="944" actId="478"/>
          <ac:spMkLst>
            <pc:docMk/>
            <pc:sldMk cId="2283265277" sldId="292"/>
            <ac:spMk id="33" creationId="{BB8E0CEB-CCDE-479D-AD67-77C6D39E2E83}"/>
          </ac:spMkLst>
        </pc:spChg>
        <pc:spChg chg="del">
          <ac:chgData name="GRANDJEAN Agathe" userId="3d6b4f36-572f-4048-8dcf-40f5dbb04ad3" providerId="ADAL" clId="{CB582181-5CE3-48CF-A0DC-59CC39568333}" dt="2022-07-28T13:48:30.316" v="944" actId="478"/>
          <ac:spMkLst>
            <pc:docMk/>
            <pc:sldMk cId="2283265277" sldId="292"/>
            <ac:spMk id="34" creationId="{7FE98F3F-7B0E-4F22-B230-75999383BBA8}"/>
          </ac:spMkLst>
        </pc:spChg>
        <pc:spChg chg="add">
          <ac:chgData name="GRANDJEAN Agathe" userId="3d6b4f36-572f-4048-8dcf-40f5dbb04ad3" providerId="ADAL" clId="{CB582181-5CE3-48CF-A0DC-59CC39568333}" dt="2022-07-28T13:48:31.178" v="945"/>
          <ac:spMkLst>
            <pc:docMk/>
            <pc:sldMk cId="2283265277" sldId="292"/>
            <ac:spMk id="35" creationId="{16A240B9-62B7-4150-9604-26AD8AF64FC5}"/>
          </ac:spMkLst>
        </pc:spChg>
        <pc:spChg chg="add">
          <ac:chgData name="GRANDJEAN Agathe" userId="3d6b4f36-572f-4048-8dcf-40f5dbb04ad3" providerId="ADAL" clId="{CB582181-5CE3-48CF-A0DC-59CC39568333}" dt="2022-07-28T13:48:31.178" v="945"/>
          <ac:spMkLst>
            <pc:docMk/>
            <pc:sldMk cId="2283265277" sldId="292"/>
            <ac:spMk id="36" creationId="{41CABA3B-41B8-451C-B2DF-1253BEBE981D}"/>
          </ac:spMkLst>
        </pc:spChg>
        <pc:spChg chg="add">
          <ac:chgData name="GRANDJEAN Agathe" userId="3d6b4f36-572f-4048-8dcf-40f5dbb04ad3" providerId="ADAL" clId="{CB582181-5CE3-48CF-A0DC-59CC39568333}" dt="2022-07-28T13:48:31.178" v="945"/>
          <ac:spMkLst>
            <pc:docMk/>
            <pc:sldMk cId="2283265277" sldId="292"/>
            <ac:spMk id="38" creationId="{07AE519B-1F6E-4D04-9A16-80907A549322}"/>
          </ac:spMkLst>
        </pc:spChg>
        <pc:spChg chg="add">
          <ac:chgData name="GRANDJEAN Agathe" userId="3d6b4f36-572f-4048-8dcf-40f5dbb04ad3" providerId="ADAL" clId="{CB582181-5CE3-48CF-A0DC-59CC39568333}" dt="2022-07-28T13:48:31.178" v="945"/>
          <ac:spMkLst>
            <pc:docMk/>
            <pc:sldMk cId="2283265277" sldId="292"/>
            <ac:spMk id="39" creationId="{B9C071DC-C051-4BED-AA16-DCFADDBEAE6F}"/>
          </ac:spMkLst>
        </pc:spChg>
        <pc:spChg chg="add">
          <ac:chgData name="GRANDJEAN Agathe" userId="3d6b4f36-572f-4048-8dcf-40f5dbb04ad3" providerId="ADAL" clId="{CB582181-5CE3-48CF-A0DC-59CC39568333}" dt="2022-07-28T13:48:31.178" v="945"/>
          <ac:spMkLst>
            <pc:docMk/>
            <pc:sldMk cId="2283265277" sldId="292"/>
            <ac:spMk id="43" creationId="{D22B405B-CC9D-4D35-821D-E9DD940B6E43}"/>
          </ac:spMkLst>
        </pc:spChg>
        <pc:spChg chg="add">
          <ac:chgData name="GRANDJEAN Agathe" userId="3d6b4f36-572f-4048-8dcf-40f5dbb04ad3" providerId="ADAL" clId="{CB582181-5CE3-48CF-A0DC-59CC39568333}" dt="2022-07-28T13:48:31.178" v="945"/>
          <ac:spMkLst>
            <pc:docMk/>
            <pc:sldMk cId="2283265277" sldId="292"/>
            <ac:spMk id="44" creationId="{C6740918-10B5-4258-BB2A-B3E6664A0C19}"/>
          </ac:spMkLst>
        </pc:spChg>
        <pc:spChg chg="add">
          <ac:chgData name="GRANDJEAN Agathe" userId="3d6b4f36-572f-4048-8dcf-40f5dbb04ad3" providerId="ADAL" clId="{CB582181-5CE3-48CF-A0DC-59CC39568333}" dt="2022-07-28T13:48:31.178" v="945"/>
          <ac:spMkLst>
            <pc:docMk/>
            <pc:sldMk cId="2283265277" sldId="292"/>
            <ac:spMk id="45" creationId="{53EBB684-C6DF-417D-9AE5-53DF487F1274}"/>
          </ac:spMkLst>
        </pc:spChg>
        <pc:picChg chg="add del">
          <ac:chgData name="GRANDJEAN Agathe" userId="3d6b4f36-572f-4048-8dcf-40f5dbb04ad3" providerId="ADAL" clId="{CB582181-5CE3-48CF-A0DC-59CC39568333}" dt="2022-07-28T13:56:26.321" v="1019" actId="478"/>
          <ac:picMkLst>
            <pc:docMk/>
            <pc:sldMk cId="2283265277" sldId="292"/>
            <ac:picMk id="20" creationId="{49B51624-D9A6-40F3-87BA-4F76CFA38B20}"/>
          </ac:picMkLst>
        </pc:picChg>
        <pc:picChg chg="add del">
          <ac:chgData name="GRANDJEAN Agathe" userId="3d6b4f36-572f-4048-8dcf-40f5dbb04ad3" providerId="ADAL" clId="{CB582181-5CE3-48CF-A0DC-59CC39568333}" dt="2022-07-28T13:56:26.321" v="1019" actId="478"/>
          <ac:picMkLst>
            <pc:docMk/>
            <pc:sldMk cId="2283265277" sldId="292"/>
            <ac:picMk id="22" creationId="{5ED62589-F7EA-49E2-BADA-B0098912B59A}"/>
          </ac:picMkLst>
        </pc:picChg>
        <pc:picChg chg="add del">
          <ac:chgData name="GRANDJEAN Agathe" userId="3d6b4f36-572f-4048-8dcf-40f5dbb04ad3" providerId="ADAL" clId="{CB582181-5CE3-48CF-A0DC-59CC39568333}" dt="2022-07-28T13:56:26.321" v="1019" actId="478"/>
          <ac:picMkLst>
            <pc:docMk/>
            <pc:sldMk cId="2283265277" sldId="292"/>
            <ac:picMk id="24" creationId="{19105300-42DE-4234-B006-11AF1A811A4E}"/>
          </ac:picMkLst>
        </pc:picChg>
        <pc:picChg chg="add del">
          <ac:chgData name="GRANDJEAN Agathe" userId="3d6b4f36-572f-4048-8dcf-40f5dbb04ad3" providerId="ADAL" clId="{CB582181-5CE3-48CF-A0DC-59CC39568333}" dt="2022-07-28T13:56:26.321" v="1019" actId="478"/>
          <ac:picMkLst>
            <pc:docMk/>
            <pc:sldMk cId="2283265277" sldId="292"/>
            <ac:picMk id="25" creationId="{1CE40B2D-557C-43C1-A004-A43DD2B6A32A}"/>
          </ac:picMkLst>
        </pc:picChg>
        <pc:picChg chg="del">
          <ac:chgData name="GRANDJEAN Agathe" userId="3d6b4f36-572f-4048-8dcf-40f5dbb04ad3" providerId="ADAL" clId="{CB582181-5CE3-48CF-A0DC-59CC39568333}" dt="2022-07-28T13:48:30.316" v="944" actId="478"/>
          <ac:picMkLst>
            <pc:docMk/>
            <pc:sldMk cId="2283265277" sldId="292"/>
            <ac:picMk id="28" creationId="{86C0295B-33F2-499C-A84A-D6473335597D}"/>
          </ac:picMkLst>
        </pc:picChg>
        <pc:picChg chg="del">
          <ac:chgData name="GRANDJEAN Agathe" userId="3d6b4f36-572f-4048-8dcf-40f5dbb04ad3" providerId="ADAL" clId="{CB582181-5CE3-48CF-A0DC-59CC39568333}" dt="2022-07-28T13:48:30.316" v="944" actId="478"/>
          <ac:picMkLst>
            <pc:docMk/>
            <pc:sldMk cId="2283265277" sldId="292"/>
            <ac:picMk id="29" creationId="{3A461195-EB0A-41DE-99D6-71A885A01649}"/>
          </ac:picMkLst>
        </pc:picChg>
        <pc:picChg chg="del">
          <ac:chgData name="GRANDJEAN Agathe" userId="3d6b4f36-572f-4048-8dcf-40f5dbb04ad3" providerId="ADAL" clId="{CB582181-5CE3-48CF-A0DC-59CC39568333}" dt="2022-07-28T13:48:30.316" v="944" actId="478"/>
          <ac:picMkLst>
            <pc:docMk/>
            <pc:sldMk cId="2283265277" sldId="292"/>
            <ac:picMk id="30" creationId="{C24447DD-7319-441C-9370-BDF292F541CC}"/>
          </ac:picMkLst>
        </pc:picChg>
        <pc:picChg chg="del">
          <ac:chgData name="GRANDJEAN Agathe" userId="3d6b4f36-572f-4048-8dcf-40f5dbb04ad3" providerId="ADAL" clId="{CB582181-5CE3-48CF-A0DC-59CC39568333}" dt="2022-07-28T13:48:30.316" v="944" actId="478"/>
          <ac:picMkLst>
            <pc:docMk/>
            <pc:sldMk cId="2283265277" sldId="292"/>
            <ac:picMk id="31" creationId="{78633C68-B463-4027-AFB1-1BE8A6DC84A9}"/>
          </ac:picMkLst>
        </pc:picChg>
        <pc:picChg chg="add del">
          <ac:chgData name="GRANDJEAN Agathe" userId="3d6b4f36-572f-4048-8dcf-40f5dbb04ad3" providerId="ADAL" clId="{CB582181-5CE3-48CF-A0DC-59CC39568333}" dt="2022-07-28T13:56:26.321" v="1019" actId="478"/>
          <ac:picMkLst>
            <pc:docMk/>
            <pc:sldMk cId="2283265277" sldId="292"/>
            <ac:picMk id="37" creationId="{E2A0B77D-E654-4E68-B917-FF92F51EA516}"/>
          </ac:picMkLst>
        </pc:picChg>
        <pc:picChg chg="add del">
          <ac:chgData name="GRANDJEAN Agathe" userId="3d6b4f36-572f-4048-8dcf-40f5dbb04ad3" providerId="ADAL" clId="{CB582181-5CE3-48CF-A0DC-59CC39568333}" dt="2022-07-28T13:56:26.321" v="1019" actId="478"/>
          <ac:picMkLst>
            <pc:docMk/>
            <pc:sldMk cId="2283265277" sldId="292"/>
            <ac:picMk id="40" creationId="{EE14BFB8-C542-4C40-A001-1A0CE3614330}"/>
          </ac:picMkLst>
        </pc:picChg>
        <pc:picChg chg="add">
          <ac:chgData name="GRANDJEAN Agathe" userId="3d6b4f36-572f-4048-8dcf-40f5dbb04ad3" providerId="ADAL" clId="{CB582181-5CE3-48CF-A0DC-59CC39568333}" dt="2022-07-28T13:56:27.010" v="1020"/>
          <ac:picMkLst>
            <pc:docMk/>
            <pc:sldMk cId="2283265277" sldId="292"/>
            <ac:picMk id="46" creationId="{3A98F412-D6C2-48FA-8195-61214BDDEC4D}"/>
          </ac:picMkLst>
        </pc:picChg>
        <pc:picChg chg="add">
          <ac:chgData name="GRANDJEAN Agathe" userId="3d6b4f36-572f-4048-8dcf-40f5dbb04ad3" providerId="ADAL" clId="{CB582181-5CE3-48CF-A0DC-59CC39568333}" dt="2022-07-28T13:56:27.010" v="1020"/>
          <ac:picMkLst>
            <pc:docMk/>
            <pc:sldMk cId="2283265277" sldId="292"/>
            <ac:picMk id="47" creationId="{CCA67AC9-545C-4D17-B7CF-8C2857AB6CED}"/>
          </ac:picMkLst>
        </pc:picChg>
        <pc:picChg chg="add">
          <ac:chgData name="GRANDJEAN Agathe" userId="3d6b4f36-572f-4048-8dcf-40f5dbb04ad3" providerId="ADAL" clId="{CB582181-5CE3-48CF-A0DC-59CC39568333}" dt="2022-07-28T13:56:27.010" v="1020"/>
          <ac:picMkLst>
            <pc:docMk/>
            <pc:sldMk cId="2283265277" sldId="292"/>
            <ac:picMk id="48" creationId="{603D3739-FB1C-4929-BCAE-F46879667CBB}"/>
          </ac:picMkLst>
        </pc:picChg>
        <pc:picChg chg="add">
          <ac:chgData name="GRANDJEAN Agathe" userId="3d6b4f36-572f-4048-8dcf-40f5dbb04ad3" providerId="ADAL" clId="{CB582181-5CE3-48CF-A0DC-59CC39568333}" dt="2022-07-28T13:56:27.010" v="1020"/>
          <ac:picMkLst>
            <pc:docMk/>
            <pc:sldMk cId="2283265277" sldId="292"/>
            <ac:picMk id="49" creationId="{81D19105-12F6-4528-87A6-45F81963E818}"/>
          </ac:picMkLst>
        </pc:picChg>
        <pc:picChg chg="add">
          <ac:chgData name="GRANDJEAN Agathe" userId="3d6b4f36-572f-4048-8dcf-40f5dbb04ad3" providerId="ADAL" clId="{CB582181-5CE3-48CF-A0DC-59CC39568333}" dt="2022-07-28T13:56:27.010" v="1020"/>
          <ac:picMkLst>
            <pc:docMk/>
            <pc:sldMk cId="2283265277" sldId="292"/>
            <ac:picMk id="50" creationId="{B0EB54E7-0F09-4D7C-BD0C-9AC6E4663956}"/>
          </ac:picMkLst>
        </pc:picChg>
        <pc:picChg chg="add">
          <ac:chgData name="GRANDJEAN Agathe" userId="3d6b4f36-572f-4048-8dcf-40f5dbb04ad3" providerId="ADAL" clId="{CB582181-5CE3-48CF-A0DC-59CC39568333}" dt="2022-07-28T13:56:27.010" v="1020"/>
          <ac:picMkLst>
            <pc:docMk/>
            <pc:sldMk cId="2283265277" sldId="292"/>
            <ac:picMk id="51" creationId="{AE0B6A3E-8230-45D6-A65A-98BD59D65516}"/>
          </ac:picMkLst>
        </pc:picChg>
        <pc:cxnChg chg="add">
          <ac:chgData name="GRANDJEAN Agathe" userId="3d6b4f36-572f-4048-8dcf-40f5dbb04ad3" providerId="ADAL" clId="{CB582181-5CE3-48CF-A0DC-59CC39568333}" dt="2022-07-28T13:48:31.178" v="945"/>
          <ac:cxnSpMkLst>
            <pc:docMk/>
            <pc:sldMk cId="2283265277" sldId="292"/>
            <ac:cxnSpMk id="41" creationId="{A8643F8D-AE3C-4FDF-A6BE-F26F5B39825C}"/>
          </ac:cxnSpMkLst>
        </pc:cxnChg>
        <pc:cxnChg chg="add">
          <ac:chgData name="GRANDJEAN Agathe" userId="3d6b4f36-572f-4048-8dcf-40f5dbb04ad3" providerId="ADAL" clId="{CB582181-5CE3-48CF-A0DC-59CC39568333}" dt="2022-07-28T13:48:31.178" v="945"/>
          <ac:cxnSpMkLst>
            <pc:docMk/>
            <pc:sldMk cId="2283265277" sldId="292"/>
            <ac:cxnSpMk id="42" creationId="{90B03568-036C-4B91-B823-8486FF45C743}"/>
          </ac:cxnSpMkLst>
        </pc:cxnChg>
      </pc:sldChg>
      <pc:sldChg chg="addSp delSp">
        <pc:chgData name="GRANDJEAN Agathe" userId="3d6b4f36-572f-4048-8dcf-40f5dbb04ad3" providerId="ADAL" clId="{CB582181-5CE3-48CF-A0DC-59CC39568333}" dt="2022-07-28T13:56:47.533" v="1024"/>
        <pc:sldMkLst>
          <pc:docMk/>
          <pc:sldMk cId="3988245558" sldId="293"/>
        </pc:sldMkLst>
        <pc:spChg chg="del">
          <ac:chgData name="GRANDJEAN Agathe" userId="3d6b4f36-572f-4048-8dcf-40f5dbb04ad3" providerId="ADAL" clId="{CB582181-5CE3-48CF-A0DC-59CC39568333}" dt="2022-07-28T13:48:42.862" v="948" actId="478"/>
          <ac:spMkLst>
            <pc:docMk/>
            <pc:sldMk cId="3988245558" sldId="293"/>
            <ac:spMk id="2" creationId="{49E6F43E-D9FC-4879-8D5E-075551A39A8E}"/>
          </ac:spMkLst>
        </pc:spChg>
        <pc:spChg chg="add del">
          <ac:chgData name="GRANDJEAN Agathe" userId="3d6b4f36-572f-4048-8dcf-40f5dbb04ad3" providerId="ADAL" clId="{CB582181-5CE3-48CF-A0DC-59CC39568333}" dt="2022-07-28T13:48:41.485" v="947"/>
          <ac:spMkLst>
            <pc:docMk/>
            <pc:sldMk cId="3988245558" sldId="293"/>
            <ac:spMk id="15" creationId="{5E810FAF-1369-48BE-8F24-A7E1EF54A6DD}"/>
          </ac:spMkLst>
        </pc:spChg>
        <pc:spChg chg="add del">
          <ac:chgData name="GRANDJEAN Agathe" userId="3d6b4f36-572f-4048-8dcf-40f5dbb04ad3" providerId="ADAL" clId="{CB582181-5CE3-48CF-A0DC-59CC39568333}" dt="2022-07-28T13:48:41.485" v="947"/>
          <ac:spMkLst>
            <pc:docMk/>
            <pc:sldMk cId="3988245558" sldId="293"/>
            <ac:spMk id="16" creationId="{C00332C5-288C-4F0E-B335-8233EE1F65AE}"/>
          </ac:spMkLst>
        </pc:spChg>
        <pc:spChg chg="add del">
          <ac:chgData name="GRANDJEAN Agathe" userId="3d6b4f36-572f-4048-8dcf-40f5dbb04ad3" providerId="ADAL" clId="{CB582181-5CE3-48CF-A0DC-59CC39568333}" dt="2022-07-28T13:48:41.485" v="947"/>
          <ac:spMkLst>
            <pc:docMk/>
            <pc:sldMk cId="3988245558" sldId="293"/>
            <ac:spMk id="17" creationId="{934D2701-5E09-4AE0-80E2-2C073650E7A7}"/>
          </ac:spMkLst>
        </pc:spChg>
        <pc:spChg chg="add del">
          <ac:chgData name="GRANDJEAN Agathe" userId="3d6b4f36-572f-4048-8dcf-40f5dbb04ad3" providerId="ADAL" clId="{CB582181-5CE3-48CF-A0DC-59CC39568333}" dt="2022-07-28T13:48:41.485" v="947"/>
          <ac:spMkLst>
            <pc:docMk/>
            <pc:sldMk cId="3988245558" sldId="293"/>
            <ac:spMk id="18" creationId="{0E3716B4-C6D8-472A-8B59-CA426AD39FA7}"/>
          </ac:spMkLst>
        </pc:spChg>
        <pc:spChg chg="del">
          <ac:chgData name="GRANDJEAN Agathe" userId="3d6b4f36-572f-4048-8dcf-40f5dbb04ad3" providerId="ADAL" clId="{CB582181-5CE3-48CF-A0DC-59CC39568333}" dt="2022-07-28T13:48:42.862" v="948" actId="478"/>
          <ac:spMkLst>
            <pc:docMk/>
            <pc:sldMk cId="3988245558" sldId="293"/>
            <ac:spMk id="19" creationId="{97AB3780-E10F-40A0-8EBF-9FD06FB82F96}"/>
          </ac:spMkLst>
        </pc:spChg>
        <pc:spChg chg="del">
          <ac:chgData name="GRANDJEAN Agathe" userId="3d6b4f36-572f-4048-8dcf-40f5dbb04ad3" providerId="ADAL" clId="{CB582181-5CE3-48CF-A0DC-59CC39568333}" dt="2022-07-28T13:48:42.862" v="948" actId="478"/>
          <ac:spMkLst>
            <pc:docMk/>
            <pc:sldMk cId="3988245558" sldId="293"/>
            <ac:spMk id="21" creationId="{8B6B0313-7018-4342-85D4-F6EF1417A003}"/>
          </ac:spMkLst>
        </pc:spChg>
        <pc:spChg chg="del">
          <ac:chgData name="GRANDJEAN Agathe" userId="3d6b4f36-572f-4048-8dcf-40f5dbb04ad3" providerId="ADAL" clId="{CB582181-5CE3-48CF-A0DC-59CC39568333}" dt="2022-07-28T13:48:42.862" v="948" actId="478"/>
          <ac:spMkLst>
            <pc:docMk/>
            <pc:sldMk cId="3988245558" sldId="293"/>
            <ac:spMk id="23" creationId="{4EA58510-5BB0-4730-A467-6C9C3985FFA0}"/>
          </ac:spMkLst>
        </pc:spChg>
        <pc:spChg chg="add del">
          <ac:chgData name="GRANDJEAN Agathe" userId="3d6b4f36-572f-4048-8dcf-40f5dbb04ad3" providerId="ADAL" clId="{CB582181-5CE3-48CF-A0DC-59CC39568333}" dt="2022-07-28T13:48:41.485" v="947"/>
          <ac:spMkLst>
            <pc:docMk/>
            <pc:sldMk cId="3988245558" sldId="293"/>
            <ac:spMk id="26" creationId="{6C164714-2A44-46EF-B52B-1E12C574854C}"/>
          </ac:spMkLst>
        </pc:spChg>
        <pc:spChg chg="del">
          <ac:chgData name="GRANDJEAN Agathe" userId="3d6b4f36-572f-4048-8dcf-40f5dbb04ad3" providerId="ADAL" clId="{CB582181-5CE3-48CF-A0DC-59CC39568333}" dt="2022-07-28T13:48:42.862" v="948" actId="478"/>
          <ac:spMkLst>
            <pc:docMk/>
            <pc:sldMk cId="3988245558" sldId="293"/>
            <ac:spMk id="27" creationId="{20E596A2-4354-44E8-A831-64167133A0C6}"/>
          </ac:spMkLst>
        </pc:spChg>
        <pc:spChg chg="del">
          <ac:chgData name="GRANDJEAN Agathe" userId="3d6b4f36-572f-4048-8dcf-40f5dbb04ad3" providerId="ADAL" clId="{CB582181-5CE3-48CF-A0DC-59CC39568333}" dt="2022-07-28T13:48:42.862" v="948" actId="478"/>
          <ac:spMkLst>
            <pc:docMk/>
            <pc:sldMk cId="3988245558" sldId="293"/>
            <ac:spMk id="32" creationId="{C042189B-703B-441E-A5DB-8E1C9E86156C}"/>
          </ac:spMkLst>
        </pc:spChg>
        <pc:spChg chg="del">
          <ac:chgData name="GRANDJEAN Agathe" userId="3d6b4f36-572f-4048-8dcf-40f5dbb04ad3" providerId="ADAL" clId="{CB582181-5CE3-48CF-A0DC-59CC39568333}" dt="2022-07-28T13:48:42.862" v="948" actId="478"/>
          <ac:spMkLst>
            <pc:docMk/>
            <pc:sldMk cId="3988245558" sldId="293"/>
            <ac:spMk id="33" creationId="{BB8E0CEB-CCDE-479D-AD67-77C6D39E2E83}"/>
          </ac:spMkLst>
        </pc:spChg>
        <pc:spChg chg="del">
          <ac:chgData name="GRANDJEAN Agathe" userId="3d6b4f36-572f-4048-8dcf-40f5dbb04ad3" providerId="ADAL" clId="{CB582181-5CE3-48CF-A0DC-59CC39568333}" dt="2022-07-28T13:48:42.862" v="948" actId="478"/>
          <ac:spMkLst>
            <pc:docMk/>
            <pc:sldMk cId="3988245558" sldId="293"/>
            <ac:spMk id="34" creationId="{7FE98F3F-7B0E-4F22-B230-75999383BBA8}"/>
          </ac:spMkLst>
        </pc:spChg>
        <pc:spChg chg="add del">
          <ac:chgData name="GRANDJEAN Agathe" userId="3d6b4f36-572f-4048-8dcf-40f5dbb04ad3" providerId="ADAL" clId="{CB582181-5CE3-48CF-A0DC-59CC39568333}" dt="2022-07-28T13:48:41.485" v="947"/>
          <ac:spMkLst>
            <pc:docMk/>
            <pc:sldMk cId="3988245558" sldId="293"/>
            <ac:spMk id="35" creationId="{8B7CF169-D64F-4185-A429-D41C0EBF6C6C}"/>
          </ac:spMkLst>
        </pc:spChg>
        <pc:spChg chg="add del">
          <ac:chgData name="GRANDJEAN Agathe" userId="3d6b4f36-572f-4048-8dcf-40f5dbb04ad3" providerId="ADAL" clId="{CB582181-5CE3-48CF-A0DC-59CC39568333}" dt="2022-07-28T13:48:41.485" v="947"/>
          <ac:spMkLst>
            <pc:docMk/>
            <pc:sldMk cId="3988245558" sldId="293"/>
            <ac:spMk id="36" creationId="{CBEF1564-9C90-4A62-B5A6-860FF1756BF9}"/>
          </ac:spMkLst>
        </pc:spChg>
        <pc:spChg chg="add del">
          <ac:chgData name="GRANDJEAN Agathe" userId="3d6b4f36-572f-4048-8dcf-40f5dbb04ad3" providerId="ADAL" clId="{CB582181-5CE3-48CF-A0DC-59CC39568333}" dt="2022-07-28T13:48:41.485" v="947"/>
          <ac:spMkLst>
            <pc:docMk/>
            <pc:sldMk cId="3988245558" sldId="293"/>
            <ac:spMk id="38" creationId="{59625B28-86C5-4E7C-90C7-C487CED3EBC6}"/>
          </ac:spMkLst>
        </pc:spChg>
        <pc:spChg chg="add del">
          <ac:chgData name="GRANDJEAN Agathe" userId="3d6b4f36-572f-4048-8dcf-40f5dbb04ad3" providerId="ADAL" clId="{CB582181-5CE3-48CF-A0DC-59CC39568333}" dt="2022-07-28T13:48:41.485" v="947"/>
          <ac:spMkLst>
            <pc:docMk/>
            <pc:sldMk cId="3988245558" sldId="293"/>
            <ac:spMk id="39" creationId="{FD192E9E-6083-4704-8623-02E4CDEA21F5}"/>
          </ac:spMkLst>
        </pc:spChg>
        <pc:spChg chg="add del">
          <ac:chgData name="GRANDJEAN Agathe" userId="3d6b4f36-572f-4048-8dcf-40f5dbb04ad3" providerId="ADAL" clId="{CB582181-5CE3-48CF-A0DC-59CC39568333}" dt="2022-07-28T13:48:41.485" v="947"/>
          <ac:spMkLst>
            <pc:docMk/>
            <pc:sldMk cId="3988245558" sldId="293"/>
            <ac:spMk id="43" creationId="{07620E5A-E58F-4C99-A5AE-3F0644AB77C6}"/>
          </ac:spMkLst>
        </pc:spChg>
        <pc:spChg chg="add del">
          <ac:chgData name="GRANDJEAN Agathe" userId="3d6b4f36-572f-4048-8dcf-40f5dbb04ad3" providerId="ADAL" clId="{CB582181-5CE3-48CF-A0DC-59CC39568333}" dt="2022-07-28T13:48:41.485" v="947"/>
          <ac:spMkLst>
            <pc:docMk/>
            <pc:sldMk cId="3988245558" sldId="293"/>
            <ac:spMk id="44" creationId="{A2792BB5-5DDA-4C19-9DE5-8C5E307F0ED8}"/>
          </ac:spMkLst>
        </pc:spChg>
        <pc:spChg chg="add del">
          <ac:chgData name="GRANDJEAN Agathe" userId="3d6b4f36-572f-4048-8dcf-40f5dbb04ad3" providerId="ADAL" clId="{CB582181-5CE3-48CF-A0DC-59CC39568333}" dt="2022-07-28T13:48:41.485" v="947"/>
          <ac:spMkLst>
            <pc:docMk/>
            <pc:sldMk cId="3988245558" sldId="293"/>
            <ac:spMk id="45" creationId="{E6D89DB6-1B5A-40E0-80A7-8FA2C1CD6D99}"/>
          </ac:spMkLst>
        </pc:spChg>
        <pc:spChg chg="add">
          <ac:chgData name="GRANDJEAN Agathe" userId="3d6b4f36-572f-4048-8dcf-40f5dbb04ad3" providerId="ADAL" clId="{CB582181-5CE3-48CF-A0DC-59CC39568333}" dt="2022-07-28T13:48:43.729" v="949"/>
          <ac:spMkLst>
            <pc:docMk/>
            <pc:sldMk cId="3988245558" sldId="293"/>
            <ac:spMk id="46" creationId="{9A48F518-4539-4C3A-99D5-832028FC3322}"/>
          </ac:spMkLst>
        </pc:spChg>
        <pc:spChg chg="add">
          <ac:chgData name="GRANDJEAN Agathe" userId="3d6b4f36-572f-4048-8dcf-40f5dbb04ad3" providerId="ADAL" clId="{CB582181-5CE3-48CF-A0DC-59CC39568333}" dt="2022-07-28T13:48:43.729" v="949"/>
          <ac:spMkLst>
            <pc:docMk/>
            <pc:sldMk cId="3988245558" sldId="293"/>
            <ac:spMk id="47" creationId="{F2369A24-CB90-458A-AE3F-2296F782DC2C}"/>
          </ac:spMkLst>
        </pc:spChg>
        <pc:spChg chg="add">
          <ac:chgData name="GRANDJEAN Agathe" userId="3d6b4f36-572f-4048-8dcf-40f5dbb04ad3" providerId="ADAL" clId="{CB582181-5CE3-48CF-A0DC-59CC39568333}" dt="2022-07-28T13:48:43.729" v="949"/>
          <ac:spMkLst>
            <pc:docMk/>
            <pc:sldMk cId="3988245558" sldId="293"/>
            <ac:spMk id="48" creationId="{5CC2FA3A-91F7-4B0C-910E-2B1C73B179DF}"/>
          </ac:spMkLst>
        </pc:spChg>
        <pc:spChg chg="add">
          <ac:chgData name="GRANDJEAN Agathe" userId="3d6b4f36-572f-4048-8dcf-40f5dbb04ad3" providerId="ADAL" clId="{CB582181-5CE3-48CF-A0DC-59CC39568333}" dt="2022-07-28T13:48:43.729" v="949"/>
          <ac:spMkLst>
            <pc:docMk/>
            <pc:sldMk cId="3988245558" sldId="293"/>
            <ac:spMk id="49" creationId="{98C570F2-FC4C-41A3-A9ED-88CD86C1F90F}"/>
          </ac:spMkLst>
        </pc:spChg>
        <pc:spChg chg="add">
          <ac:chgData name="GRANDJEAN Agathe" userId="3d6b4f36-572f-4048-8dcf-40f5dbb04ad3" providerId="ADAL" clId="{CB582181-5CE3-48CF-A0DC-59CC39568333}" dt="2022-07-28T13:48:43.729" v="949"/>
          <ac:spMkLst>
            <pc:docMk/>
            <pc:sldMk cId="3988245558" sldId="293"/>
            <ac:spMk id="54" creationId="{F01416C9-5ABA-4649-8952-CA2EE10A08B6}"/>
          </ac:spMkLst>
        </pc:spChg>
        <pc:spChg chg="add">
          <ac:chgData name="GRANDJEAN Agathe" userId="3d6b4f36-572f-4048-8dcf-40f5dbb04ad3" providerId="ADAL" clId="{CB582181-5CE3-48CF-A0DC-59CC39568333}" dt="2022-07-28T13:48:43.729" v="949"/>
          <ac:spMkLst>
            <pc:docMk/>
            <pc:sldMk cId="3988245558" sldId="293"/>
            <ac:spMk id="55" creationId="{EADBB40C-4856-4C62-9AD7-8B7A5A778CA9}"/>
          </ac:spMkLst>
        </pc:spChg>
        <pc:spChg chg="add">
          <ac:chgData name="GRANDJEAN Agathe" userId="3d6b4f36-572f-4048-8dcf-40f5dbb04ad3" providerId="ADAL" clId="{CB582181-5CE3-48CF-A0DC-59CC39568333}" dt="2022-07-28T13:48:43.729" v="949"/>
          <ac:spMkLst>
            <pc:docMk/>
            <pc:sldMk cId="3988245558" sldId="293"/>
            <ac:spMk id="56" creationId="{FFF87CCA-DD4D-4582-B944-141CCF32DF6B}"/>
          </ac:spMkLst>
        </pc:spChg>
        <pc:spChg chg="add">
          <ac:chgData name="GRANDJEAN Agathe" userId="3d6b4f36-572f-4048-8dcf-40f5dbb04ad3" providerId="ADAL" clId="{CB582181-5CE3-48CF-A0DC-59CC39568333}" dt="2022-07-28T13:48:43.729" v="949"/>
          <ac:spMkLst>
            <pc:docMk/>
            <pc:sldMk cId="3988245558" sldId="293"/>
            <ac:spMk id="58" creationId="{C5C07E2F-DA8C-48E3-B980-42CE6821DC92}"/>
          </ac:spMkLst>
        </pc:spChg>
        <pc:spChg chg="add">
          <ac:chgData name="GRANDJEAN Agathe" userId="3d6b4f36-572f-4048-8dcf-40f5dbb04ad3" providerId="ADAL" clId="{CB582181-5CE3-48CF-A0DC-59CC39568333}" dt="2022-07-28T13:48:43.729" v="949"/>
          <ac:spMkLst>
            <pc:docMk/>
            <pc:sldMk cId="3988245558" sldId="293"/>
            <ac:spMk id="59" creationId="{911D0804-AAA1-4B8D-B61C-1B46E340B0C9}"/>
          </ac:spMkLst>
        </pc:spChg>
        <pc:spChg chg="add">
          <ac:chgData name="GRANDJEAN Agathe" userId="3d6b4f36-572f-4048-8dcf-40f5dbb04ad3" providerId="ADAL" clId="{CB582181-5CE3-48CF-A0DC-59CC39568333}" dt="2022-07-28T13:48:43.729" v="949"/>
          <ac:spMkLst>
            <pc:docMk/>
            <pc:sldMk cId="3988245558" sldId="293"/>
            <ac:spMk id="63" creationId="{ECFC36CE-DFD6-4764-90F3-F6ED49986699}"/>
          </ac:spMkLst>
        </pc:spChg>
        <pc:spChg chg="add">
          <ac:chgData name="GRANDJEAN Agathe" userId="3d6b4f36-572f-4048-8dcf-40f5dbb04ad3" providerId="ADAL" clId="{CB582181-5CE3-48CF-A0DC-59CC39568333}" dt="2022-07-28T13:48:43.729" v="949"/>
          <ac:spMkLst>
            <pc:docMk/>
            <pc:sldMk cId="3988245558" sldId="293"/>
            <ac:spMk id="64" creationId="{FC2E6E77-9D66-45F1-B88E-BB51F58DC8EF}"/>
          </ac:spMkLst>
        </pc:spChg>
        <pc:spChg chg="add">
          <ac:chgData name="GRANDJEAN Agathe" userId="3d6b4f36-572f-4048-8dcf-40f5dbb04ad3" providerId="ADAL" clId="{CB582181-5CE3-48CF-A0DC-59CC39568333}" dt="2022-07-28T13:48:43.729" v="949"/>
          <ac:spMkLst>
            <pc:docMk/>
            <pc:sldMk cId="3988245558" sldId="293"/>
            <ac:spMk id="65" creationId="{1F7C8AE8-468A-4032-8BAA-EFA7CC30BAC3}"/>
          </ac:spMkLst>
        </pc:spChg>
        <pc:picChg chg="add del">
          <ac:chgData name="GRANDJEAN Agathe" userId="3d6b4f36-572f-4048-8dcf-40f5dbb04ad3" providerId="ADAL" clId="{CB582181-5CE3-48CF-A0DC-59CC39568333}" dt="2022-07-28T13:48:41.485" v="947"/>
          <ac:picMkLst>
            <pc:docMk/>
            <pc:sldMk cId="3988245558" sldId="293"/>
            <ac:picMk id="20" creationId="{155AADB2-F6E1-426C-AB51-CF149C26A5FF}"/>
          </ac:picMkLst>
        </pc:picChg>
        <pc:picChg chg="add del">
          <ac:chgData name="GRANDJEAN Agathe" userId="3d6b4f36-572f-4048-8dcf-40f5dbb04ad3" providerId="ADAL" clId="{CB582181-5CE3-48CF-A0DC-59CC39568333}" dt="2022-07-28T13:48:41.485" v="947"/>
          <ac:picMkLst>
            <pc:docMk/>
            <pc:sldMk cId="3988245558" sldId="293"/>
            <ac:picMk id="22" creationId="{02A3B77F-780C-46C0-A288-B38A00C59F2D}"/>
          </ac:picMkLst>
        </pc:picChg>
        <pc:picChg chg="add del">
          <ac:chgData name="GRANDJEAN Agathe" userId="3d6b4f36-572f-4048-8dcf-40f5dbb04ad3" providerId="ADAL" clId="{CB582181-5CE3-48CF-A0DC-59CC39568333}" dt="2022-07-28T13:48:41.485" v="947"/>
          <ac:picMkLst>
            <pc:docMk/>
            <pc:sldMk cId="3988245558" sldId="293"/>
            <ac:picMk id="24" creationId="{E087532A-3EF8-412F-84F6-444B12DE226B}"/>
          </ac:picMkLst>
        </pc:picChg>
        <pc:picChg chg="add del">
          <ac:chgData name="GRANDJEAN Agathe" userId="3d6b4f36-572f-4048-8dcf-40f5dbb04ad3" providerId="ADAL" clId="{CB582181-5CE3-48CF-A0DC-59CC39568333}" dt="2022-07-28T13:48:41.485" v="947"/>
          <ac:picMkLst>
            <pc:docMk/>
            <pc:sldMk cId="3988245558" sldId="293"/>
            <ac:picMk id="25" creationId="{F82A7A20-91F8-4075-9584-2578ECE6673F}"/>
          </ac:picMkLst>
        </pc:picChg>
        <pc:picChg chg="del">
          <ac:chgData name="GRANDJEAN Agathe" userId="3d6b4f36-572f-4048-8dcf-40f5dbb04ad3" providerId="ADAL" clId="{CB582181-5CE3-48CF-A0DC-59CC39568333}" dt="2022-07-28T13:48:42.862" v="948" actId="478"/>
          <ac:picMkLst>
            <pc:docMk/>
            <pc:sldMk cId="3988245558" sldId="293"/>
            <ac:picMk id="28" creationId="{86C0295B-33F2-499C-A84A-D6473335597D}"/>
          </ac:picMkLst>
        </pc:picChg>
        <pc:picChg chg="del">
          <ac:chgData name="GRANDJEAN Agathe" userId="3d6b4f36-572f-4048-8dcf-40f5dbb04ad3" providerId="ADAL" clId="{CB582181-5CE3-48CF-A0DC-59CC39568333}" dt="2022-07-28T13:48:42.862" v="948" actId="478"/>
          <ac:picMkLst>
            <pc:docMk/>
            <pc:sldMk cId="3988245558" sldId="293"/>
            <ac:picMk id="29" creationId="{3A461195-EB0A-41DE-99D6-71A885A01649}"/>
          </ac:picMkLst>
        </pc:picChg>
        <pc:picChg chg="del">
          <ac:chgData name="GRANDJEAN Agathe" userId="3d6b4f36-572f-4048-8dcf-40f5dbb04ad3" providerId="ADAL" clId="{CB582181-5CE3-48CF-A0DC-59CC39568333}" dt="2022-07-28T13:48:42.862" v="948" actId="478"/>
          <ac:picMkLst>
            <pc:docMk/>
            <pc:sldMk cId="3988245558" sldId="293"/>
            <ac:picMk id="30" creationId="{C24447DD-7319-441C-9370-BDF292F541CC}"/>
          </ac:picMkLst>
        </pc:picChg>
        <pc:picChg chg="del">
          <ac:chgData name="GRANDJEAN Agathe" userId="3d6b4f36-572f-4048-8dcf-40f5dbb04ad3" providerId="ADAL" clId="{CB582181-5CE3-48CF-A0DC-59CC39568333}" dt="2022-07-28T13:48:42.862" v="948" actId="478"/>
          <ac:picMkLst>
            <pc:docMk/>
            <pc:sldMk cId="3988245558" sldId="293"/>
            <ac:picMk id="31" creationId="{78633C68-B463-4027-AFB1-1BE8A6DC84A9}"/>
          </ac:picMkLst>
        </pc:picChg>
        <pc:picChg chg="add del">
          <ac:chgData name="GRANDJEAN Agathe" userId="3d6b4f36-572f-4048-8dcf-40f5dbb04ad3" providerId="ADAL" clId="{CB582181-5CE3-48CF-A0DC-59CC39568333}" dt="2022-07-28T13:48:41.485" v="947"/>
          <ac:picMkLst>
            <pc:docMk/>
            <pc:sldMk cId="3988245558" sldId="293"/>
            <ac:picMk id="37" creationId="{2997DE99-49F7-4005-918F-1EEC0C5367E9}"/>
          </ac:picMkLst>
        </pc:picChg>
        <pc:picChg chg="add del">
          <ac:chgData name="GRANDJEAN Agathe" userId="3d6b4f36-572f-4048-8dcf-40f5dbb04ad3" providerId="ADAL" clId="{CB582181-5CE3-48CF-A0DC-59CC39568333}" dt="2022-07-28T13:48:41.485" v="947"/>
          <ac:picMkLst>
            <pc:docMk/>
            <pc:sldMk cId="3988245558" sldId="293"/>
            <ac:picMk id="40" creationId="{E6615D13-F20E-446C-B298-74BEA7A8322C}"/>
          </ac:picMkLst>
        </pc:picChg>
        <pc:picChg chg="add del">
          <ac:chgData name="GRANDJEAN Agathe" userId="3d6b4f36-572f-4048-8dcf-40f5dbb04ad3" providerId="ADAL" clId="{CB582181-5CE3-48CF-A0DC-59CC39568333}" dt="2022-07-28T13:56:46.430" v="1023" actId="478"/>
          <ac:picMkLst>
            <pc:docMk/>
            <pc:sldMk cId="3988245558" sldId="293"/>
            <ac:picMk id="50" creationId="{49BAA67B-CDC9-4CE5-8A97-13E752C27AF1}"/>
          </ac:picMkLst>
        </pc:picChg>
        <pc:picChg chg="add del">
          <ac:chgData name="GRANDJEAN Agathe" userId="3d6b4f36-572f-4048-8dcf-40f5dbb04ad3" providerId="ADAL" clId="{CB582181-5CE3-48CF-A0DC-59CC39568333}" dt="2022-07-28T13:56:46.430" v="1023" actId="478"/>
          <ac:picMkLst>
            <pc:docMk/>
            <pc:sldMk cId="3988245558" sldId="293"/>
            <ac:picMk id="51" creationId="{4F524E10-263F-466A-86E8-3CF7DC751AFA}"/>
          </ac:picMkLst>
        </pc:picChg>
        <pc:picChg chg="add del">
          <ac:chgData name="GRANDJEAN Agathe" userId="3d6b4f36-572f-4048-8dcf-40f5dbb04ad3" providerId="ADAL" clId="{CB582181-5CE3-48CF-A0DC-59CC39568333}" dt="2022-07-28T13:56:46.430" v="1023" actId="478"/>
          <ac:picMkLst>
            <pc:docMk/>
            <pc:sldMk cId="3988245558" sldId="293"/>
            <ac:picMk id="52" creationId="{7A34495B-B1EF-4449-87A9-8399E843D3DB}"/>
          </ac:picMkLst>
        </pc:picChg>
        <pc:picChg chg="add del">
          <ac:chgData name="GRANDJEAN Agathe" userId="3d6b4f36-572f-4048-8dcf-40f5dbb04ad3" providerId="ADAL" clId="{CB582181-5CE3-48CF-A0DC-59CC39568333}" dt="2022-07-28T13:56:46.430" v="1023" actId="478"/>
          <ac:picMkLst>
            <pc:docMk/>
            <pc:sldMk cId="3988245558" sldId="293"/>
            <ac:picMk id="53" creationId="{E7279177-8528-4F40-997C-0D89A3B67569}"/>
          </ac:picMkLst>
        </pc:picChg>
        <pc:picChg chg="add del">
          <ac:chgData name="GRANDJEAN Agathe" userId="3d6b4f36-572f-4048-8dcf-40f5dbb04ad3" providerId="ADAL" clId="{CB582181-5CE3-48CF-A0DC-59CC39568333}" dt="2022-07-28T13:56:46.430" v="1023" actId="478"/>
          <ac:picMkLst>
            <pc:docMk/>
            <pc:sldMk cId="3988245558" sldId="293"/>
            <ac:picMk id="57" creationId="{BAE7AF4A-A400-4E6E-B01A-74B5CC3FD706}"/>
          </ac:picMkLst>
        </pc:picChg>
        <pc:picChg chg="add del">
          <ac:chgData name="GRANDJEAN Agathe" userId="3d6b4f36-572f-4048-8dcf-40f5dbb04ad3" providerId="ADAL" clId="{CB582181-5CE3-48CF-A0DC-59CC39568333}" dt="2022-07-28T13:56:46.430" v="1023" actId="478"/>
          <ac:picMkLst>
            <pc:docMk/>
            <pc:sldMk cId="3988245558" sldId="293"/>
            <ac:picMk id="60" creationId="{52D87438-ABA0-417D-B004-BE55E42E0B05}"/>
          </ac:picMkLst>
        </pc:picChg>
        <pc:picChg chg="add">
          <ac:chgData name="GRANDJEAN Agathe" userId="3d6b4f36-572f-4048-8dcf-40f5dbb04ad3" providerId="ADAL" clId="{CB582181-5CE3-48CF-A0DC-59CC39568333}" dt="2022-07-28T13:56:47.533" v="1024"/>
          <ac:picMkLst>
            <pc:docMk/>
            <pc:sldMk cId="3988245558" sldId="293"/>
            <ac:picMk id="66" creationId="{817CC77A-3E60-44FA-97F1-6F386C8575AD}"/>
          </ac:picMkLst>
        </pc:picChg>
        <pc:picChg chg="add">
          <ac:chgData name="GRANDJEAN Agathe" userId="3d6b4f36-572f-4048-8dcf-40f5dbb04ad3" providerId="ADAL" clId="{CB582181-5CE3-48CF-A0DC-59CC39568333}" dt="2022-07-28T13:56:47.533" v="1024"/>
          <ac:picMkLst>
            <pc:docMk/>
            <pc:sldMk cId="3988245558" sldId="293"/>
            <ac:picMk id="67" creationId="{62A5F761-8AB3-444C-9951-D5DAEEEB8186}"/>
          </ac:picMkLst>
        </pc:picChg>
        <pc:picChg chg="add">
          <ac:chgData name="GRANDJEAN Agathe" userId="3d6b4f36-572f-4048-8dcf-40f5dbb04ad3" providerId="ADAL" clId="{CB582181-5CE3-48CF-A0DC-59CC39568333}" dt="2022-07-28T13:56:47.533" v="1024"/>
          <ac:picMkLst>
            <pc:docMk/>
            <pc:sldMk cId="3988245558" sldId="293"/>
            <ac:picMk id="68" creationId="{498C383E-E195-475B-92ED-C216B3CA46FA}"/>
          </ac:picMkLst>
        </pc:picChg>
        <pc:picChg chg="add">
          <ac:chgData name="GRANDJEAN Agathe" userId="3d6b4f36-572f-4048-8dcf-40f5dbb04ad3" providerId="ADAL" clId="{CB582181-5CE3-48CF-A0DC-59CC39568333}" dt="2022-07-28T13:56:47.533" v="1024"/>
          <ac:picMkLst>
            <pc:docMk/>
            <pc:sldMk cId="3988245558" sldId="293"/>
            <ac:picMk id="69" creationId="{ACFE45E7-A08A-4B40-A729-CD02A151CFD3}"/>
          </ac:picMkLst>
        </pc:picChg>
        <pc:picChg chg="add">
          <ac:chgData name="GRANDJEAN Agathe" userId="3d6b4f36-572f-4048-8dcf-40f5dbb04ad3" providerId="ADAL" clId="{CB582181-5CE3-48CF-A0DC-59CC39568333}" dt="2022-07-28T13:56:47.533" v="1024"/>
          <ac:picMkLst>
            <pc:docMk/>
            <pc:sldMk cId="3988245558" sldId="293"/>
            <ac:picMk id="70" creationId="{8F8AC07B-61F7-4C59-BCA7-3E549678B438}"/>
          </ac:picMkLst>
        </pc:picChg>
        <pc:picChg chg="add">
          <ac:chgData name="GRANDJEAN Agathe" userId="3d6b4f36-572f-4048-8dcf-40f5dbb04ad3" providerId="ADAL" clId="{CB582181-5CE3-48CF-A0DC-59CC39568333}" dt="2022-07-28T13:56:47.533" v="1024"/>
          <ac:picMkLst>
            <pc:docMk/>
            <pc:sldMk cId="3988245558" sldId="293"/>
            <ac:picMk id="71" creationId="{0EC9CCA9-7804-4A13-958F-BD89723B0009}"/>
          </ac:picMkLst>
        </pc:picChg>
        <pc:cxnChg chg="add del">
          <ac:chgData name="GRANDJEAN Agathe" userId="3d6b4f36-572f-4048-8dcf-40f5dbb04ad3" providerId="ADAL" clId="{CB582181-5CE3-48CF-A0DC-59CC39568333}" dt="2022-07-28T13:48:41.485" v="947"/>
          <ac:cxnSpMkLst>
            <pc:docMk/>
            <pc:sldMk cId="3988245558" sldId="293"/>
            <ac:cxnSpMk id="41" creationId="{B92D130B-2E75-4DAC-9893-C1BDB6DA062A}"/>
          </ac:cxnSpMkLst>
        </pc:cxnChg>
        <pc:cxnChg chg="add del">
          <ac:chgData name="GRANDJEAN Agathe" userId="3d6b4f36-572f-4048-8dcf-40f5dbb04ad3" providerId="ADAL" clId="{CB582181-5CE3-48CF-A0DC-59CC39568333}" dt="2022-07-28T13:48:41.485" v="947"/>
          <ac:cxnSpMkLst>
            <pc:docMk/>
            <pc:sldMk cId="3988245558" sldId="293"/>
            <ac:cxnSpMk id="42" creationId="{F7C0AA9F-99EE-4BA5-AB84-0366884414A8}"/>
          </ac:cxnSpMkLst>
        </pc:cxnChg>
        <pc:cxnChg chg="add">
          <ac:chgData name="GRANDJEAN Agathe" userId="3d6b4f36-572f-4048-8dcf-40f5dbb04ad3" providerId="ADAL" clId="{CB582181-5CE3-48CF-A0DC-59CC39568333}" dt="2022-07-28T13:48:43.729" v="949"/>
          <ac:cxnSpMkLst>
            <pc:docMk/>
            <pc:sldMk cId="3988245558" sldId="293"/>
            <ac:cxnSpMk id="61" creationId="{58D95BF0-7734-449A-A6BC-9579F7DA08A6}"/>
          </ac:cxnSpMkLst>
        </pc:cxnChg>
        <pc:cxnChg chg="add">
          <ac:chgData name="GRANDJEAN Agathe" userId="3d6b4f36-572f-4048-8dcf-40f5dbb04ad3" providerId="ADAL" clId="{CB582181-5CE3-48CF-A0DC-59CC39568333}" dt="2022-07-28T13:48:43.729" v="949"/>
          <ac:cxnSpMkLst>
            <pc:docMk/>
            <pc:sldMk cId="3988245558" sldId="293"/>
            <ac:cxnSpMk id="62" creationId="{8FECA8A3-6E40-4E00-ACAD-283B567C3BA1}"/>
          </ac:cxnSpMkLst>
        </pc:cxnChg>
      </pc:sldChg>
      <pc:sldChg chg="modSp add">
        <pc:chgData name="GRANDJEAN Agathe" userId="3d6b4f36-572f-4048-8dcf-40f5dbb04ad3" providerId="ADAL" clId="{CB582181-5CE3-48CF-A0DC-59CC39568333}" dt="2022-07-28T13:59:10.812" v="1038" actId="20577"/>
        <pc:sldMkLst>
          <pc:docMk/>
          <pc:sldMk cId="1413820328" sldId="294"/>
        </pc:sldMkLst>
        <pc:spChg chg="mod">
          <ac:chgData name="GRANDJEAN Agathe" userId="3d6b4f36-572f-4048-8dcf-40f5dbb04ad3" providerId="ADAL" clId="{CB582181-5CE3-48CF-A0DC-59CC39568333}" dt="2022-07-28T13:59:10.812" v="1038" actId="20577"/>
          <ac:spMkLst>
            <pc:docMk/>
            <pc:sldMk cId="1413820328" sldId="294"/>
            <ac:spMk id="2" creationId="{30D8C8A2-F1D2-449E-8E54-E0140F50F973}"/>
          </ac:spMkLst>
        </pc:spChg>
        <pc:spChg chg="mod">
          <ac:chgData name="GRANDJEAN Agathe" userId="3d6b4f36-572f-4048-8dcf-40f5dbb04ad3" providerId="ADAL" clId="{CB582181-5CE3-48CF-A0DC-59CC39568333}" dt="2022-07-28T12:14:59.843" v="432" actId="20577"/>
          <ac:spMkLst>
            <pc:docMk/>
            <pc:sldMk cId="1413820328" sldId="294"/>
            <ac:spMk id="3" creationId="{E1D68D41-F369-44D2-ADDA-03CCEC177865}"/>
          </ac:spMkLst>
        </pc:spChg>
      </pc:sldChg>
      <pc:sldChg chg="addSp delSp modSp add">
        <pc:chgData name="GRANDJEAN Agathe" userId="3d6b4f36-572f-4048-8dcf-40f5dbb04ad3" providerId="ADAL" clId="{CB582181-5CE3-48CF-A0DC-59CC39568333}" dt="2022-07-28T14:01:57.438" v="1062" actId="14100"/>
        <pc:sldMkLst>
          <pc:docMk/>
          <pc:sldMk cId="814553286" sldId="295"/>
        </pc:sldMkLst>
        <pc:spChg chg="del">
          <ac:chgData name="GRANDJEAN Agathe" userId="3d6b4f36-572f-4048-8dcf-40f5dbb04ad3" providerId="ADAL" clId="{CB582181-5CE3-48CF-A0DC-59CC39568333}" dt="2022-07-28T13:52:47.203" v="974" actId="478"/>
          <ac:spMkLst>
            <pc:docMk/>
            <pc:sldMk cId="814553286" sldId="295"/>
            <ac:spMk id="2" creationId="{425DBC4F-9814-4EDF-8884-ED96B0CA46A5}"/>
          </ac:spMkLst>
        </pc:spChg>
        <pc:spChg chg="del">
          <ac:chgData name="GRANDJEAN Agathe" userId="3d6b4f36-572f-4048-8dcf-40f5dbb04ad3" providerId="ADAL" clId="{CB582181-5CE3-48CF-A0DC-59CC39568333}" dt="2022-07-28T13:52:47.203" v="974" actId="478"/>
          <ac:spMkLst>
            <pc:docMk/>
            <pc:sldMk cId="814553286" sldId="295"/>
            <ac:spMk id="15" creationId="{E1562CFE-478C-40D3-B7CA-7F7097A598A1}"/>
          </ac:spMkLst>
        </pc:spChg>
        <pc:spChg chg="add">
          <ac:chgData name="GRANDJEAN Agathe" userId="3d6b4f36-572f-4048-8dcf-40f5dbb04ad3" providerId="ADAL" clId="{CB582181-5CE3-48CF-A0DC-59CC39568333}" dt="2022-07-28T13:53:04.130" v="975"/>
          <ac:spMkLst>
            <pc:docMk/>
            <pc:sldMk cId="814553286" sldId="295"/>
            <ac:spMk id="16" creationId="{85AB60E3-AE5C-400F-9CC6-45344BDB92EA}"/>
          </ac:spMkLst>
        </pc:spChg>
        <pc:spChg chg="add">
          <ac:chgData name="GRANDJEAN Agathe" userId="3d6b4f36-572f-4048-8dcf-40f5dbb04ad3" providerId="ADAL" clId="{CB582181-5CE3-48CF-A0DC-59CC39568333}" dt="2022-07-28T13:53:04.130" v="975"/>
          <ac:spMkLst>
            <pc:docMk/>
            <pc:sldMk cId="814553286" sldId="295"/>
            <ac:spMk id="17" creationId="{A7F55F09-9567-4232-9DE0-3808350BD173}"/>
          </ac:spMkLst>
        </pc:spChg>
        <pc:spChg chg="add">
          <ac:chgData name="GRANDJEAN Agathe" userId="3d6b4f36-572f-4048-8dcf-40f5dbb04ad3" providerId="ADAL" clId="{CB582181-5CE3-48CF-A0DC-59CC39568333}" dt="2022-07-28T13:53:04.130" v="975"/>
          <ac:spMkLst>
            <pc:docMk/>
            <pc:sldMk cId="814553286" sldId="295"/>
            <ac:spMk id="18" creationId="{D71027ED-BC02-4DD7-9CA2-22EF38F9B8A8}"/>
          </ac:spMkLst>
        </pc:spChg>
        <pc:spChg chg="del">
          <ac:chgData name="GRANDJEAN Agathe" userId="3d6b4f36-572f-4048-8dcf-40f5dbb04ad3" providerId="ADAL" clId="{CB582181-5CE3-48CF-A0DC-59CC39568333}" dt="2022-07-28T13:52:47.203" v="974" actId="478"/>
          <ac:spMkLst>
            <pc:docMk/>
            <pc:sldMk cId="814553286" sldId="295"/>
            <ac:spMk id="21" creationId="{8B6B0313-7018-4342-85D4-F6EF1417A003}"/>
          </ac:spMkLst>
        </pc:spChg>
        <pc:spChg chg="del">
          <ac:chgData name="GRANDJEAN Agathe" userId="3d6b4f36-572f-4048-8dcf-40f5dbb04ad3" providerId="ADAL" clId="{CB582181-5CE3-48CF-A0DC-59CC39568333}" dt="2022-07-28T13:52:47.203" v="974" actId="478"/>
          <ac:spMkLst>
            <pc:docMk/>
            <pc:sldMk cId="814553286" sldId="295"/>
            <ac:spMk id="23" creationId="{4EA58510-5BB0-4730-A467-6C9C3985FFA0}"/>
          </ac:spMkLst>
        </pc:spChg>
        <pc:spChg chg="add">
          <ac:chgData name="GRANDJEAN Agathe" userId="3d6b4f36-572f-4048-8dcf-40f5dbb04ad3" providerId="ADAL" clId="{CB582181-5CE3-48CF-A0DC-59CC39568333}" dt="2022-07-28T13:53:04.130" v="975"/>
          <ac:spMkLst>
            <pc:docMk/>
            <pc:sldMk cId="814553286" sldId="295"/>
            <ac:spMk id="25" creationId="{B735A166-8D6B-4942-B663-7D038F171411}"/>
          </ac:spMkLst>
        </pc:spChg>
        <pc:spChg chg="add">
          <ac:chgData name="GRANDJEAN Agathe" userId="3d6b4f36-572f-4048-8dcf-40f5dbb04ad3" providerId="ADAL" clId="{CB582181-5CE3-48CF-A0DC-59CC39568333}" dt="2022-07-28T13:53:04.130" v="975"/>
          <ac:spMkLst>
            <pc:docMk/>
            <pc:sldMk cId="814553286" sldId="295"/>
            <ac:spMk id="26" creationId="{FAEB4F5F-B914-4652-B707-296761EA5BF2}"/>
          </ac:spMkLst>
        </pc:spChg>
        <pc:spChg chg="del">
          <ac:chgData name="GRANDJEAN Agathe" userId="3d6b4f36-572f-4048-8dcf-40f5dbb04ad3" providerId="ADAL" clId="{CB582181-5CE3-48CF-A0DC-59CC39568333}" dt="2022-07-28T13:52:47.203" v="974" actId="478"/>
          <ac:spMkLst>
            <pc:docMk/>
            <pc:sldMk cId="814553286" sldId="295"/>
            <ac:spMk id="27" creationId="{20E596A2-4354-44E8-A831-64167133A0C6}"/>
          </ac:spMkLst>
        </pc:spChg>
        <pc:spChg chg="mod ord">
          <ac:chgData name="GRANDJEAN Agathe" userId="3d6b4f36-572f-4048-8dcf-40f5dbb04ad3" providerId="ADAL" clId="{CB582181-5CE3-48CF-A0DC-59CC39568333}" dt="2022-07-28T14:01:57.438" v="1062" actId="14100"/>
          <ac:spMkLst>
            <pc:docMk/>
            <pc:sldMk cId="814553286" sldId="295"/>
            <ac:spMk id="32" creationId="{C042189B-703B-441E-A5DB-8E1C9E86156C}"/>
          </ac:spMkLst>
        </pc:spChg>
        <pc:spChg chg="add">
          <ac:chgData name="GRANDJEAN Agathe" userId="3d6b4f36-572f-4048-8dcf-40f5dbb04ad3" providerId="ADAL" clId="{CB582181-5CE3-48CF-A0DC-59CC39568333}" dt="2022-07-28T13:53:04.130" v="975"/>
          <ac:spMkLst>
            <pc:docMk/>
            <pc:sldMk cId="814553286" sldId="295"/>
            <ac:spMk id="33" creationId="{03A9E7F2-4F68-4DFD-83E1-466C6F454FDC}"/>
          </ac:spMkLst>
        </pc:spChg>
        <pc:spChg chg="del">
          <ac:chgData name="GRANDJEAN Agathe" userId="3d6b4f36-572f-4048-8dcf-40f5dbb04ad3" providerId="ADAL" clId="{CB582181-5CE3-48CF-A0DC-59CC39568333}" dt="2022-07-28T13:52:47.203" v="974" actId="478"/>
          <ac:spMkLst>
            <pc:docMk/>
            <pc:sldMk cId="814553286" sldId="295"/>
            <ac:spMk id="34" creationId="{7FE98F3F-7B0E-4F22-B230-75999383BBA8}"/>
          </ac:spMkLst>
        </pc:spChg>
        <pc:spChg chg="del">
          <ac:chgData name="GRANDJEAN Agathe" userId="3d6b4f36-572f-4048-8dcf-40f5dbb04ad3" providerId="ADAL" clId="{CB582181-5CE3-48CF-A0DC-59CC39568333}" dt="2022-07-28T13:52:47.203" v="974" actId="478"/>
          <ac:spMkLst>
            <pc:docMk/>
            <pc:sldMk cId="814553286" sldId="295"/>
            <ac:spMk id="35" creationId="{DD2A148F-A467-446C-AB0E-B8E7934ADB97}"/>
          </ac:spMkLst>
        </pc:spChg>
        <pc:spChg chg="add mod">
          <ac:chgData name="GRANDJEAN Agathe" userId="3d6b4f36-572f-4048-8dcf-40f5dbb04ad3" providerId="ADAL" clId="{CB582181-5CE3-48CF-A0DC-59CC39568333}" dt="2022-07-28T13:53:18.649" v="977" actId="207"/>
          <ac:spMkLst>
            <pc:docMk/>
            <pc:sldMk cId="814553286" sldId="295"/>
            <ac:spMk id="37" creationId="{3BCAFC36-74FD-427C-B02E-943F9D93F694}"/>
          </ac:spMkLst>
        </pc:spChg>
        <pc:spChg chg="add">
          <ac:chgData name="GRANDJEAN Agathe" userId="3d6b4f36-572f-4048-8dcf-40f5dbb04ad3" providerId="ADAL" clId="{CB582181-5CE3-48CF-A0DC-59CC39568333}" dt="2022-07-28T13:53:04.130" v="975"/>
          <ac:spMkLst>
            <pc:docMk/>
            <pc:sldMk cId="814553286" sldId="295"/>
            <ac:spMk id="38" creationId="{3E5E5202-9A33-47FA-A806-A398808968F9}"/>
          </ac:spMkLst>
        </pc:spChg>
        <pc:spChg chg="add">
          <ac:chgData name="GRANDJEAN Agathe" userId="3d6b4f36-572f-4048-8dcf-40f5dbb04ad3" providerId="ADAL" clId="{CB582181-5CE3-48CF-A0DC-59CC39568333}" dt="2022-07-28T13:53:04.130" v="975"/>
          <ac:spMkLst>
            <pc:docMk/>
            <pc:sldMk cId="814553286" sldId="295"/>
            <ac:spMk id="42" creationId="{7DA07573-1B3C-4DE9-B2C9-70C5BBC744DD}"/>
          </ac:spMkLst>
        </pc:spChg>
        <pc:spChg chg="add">
          <ac:chgData name="GRANDJEAN Agathe" userId="3d6b4f36-572f-4048-8dcf-40f5dbb04ad3" providerId="ADAL" clId="{CB582181-5CE3-48CF-A0DC-59CC39568333}" dt="2022-07-28T13:53:04.130" v="975"/>
          <ac:spMkLst>
            <pc:docMk/>
            <pc:sldMk cId="814553286" sldId="295"/>
            <ac:spMk id="43" creationId="{9F5B2994-0276-4B48-8905-180C7BDA44B9}"/>
          </ac:spMkLst>
        </pc:spChg>
        <pc:picChg chg="add del">
          <ac:chgData name="GRANDJEAN Agathe" userId="3d6b4f36-572f-4048-8dcf-40f5dbb04ad3" providerId="ADAL" clId="{CB582181-5CE3-48CF-A0DC-59CC39568333}" dt="2022-07-28T13:55:53.722" v="1013" actId="478"/>
          <ac:picMkLst>
            <pc:docMk/>
            <pc:sldMk cId="814553286" sldId="295"/>
            <ac:picMk id="20" creationId="{76ED60A3-0064-4456-B875-4A412B975AB3}"/>
          </ac:picMkLst>
        </pc:picChg>
        <pc:picChg chg="add del">
          <ac:chgData name="GRANDJEAN Agathe" userId="3d6b4f36-572f-4048-8dcf-40f5dbb04ad3" providerId="ADAL" clId="{CB582181-5CE3-48CF-A0DC-59CC39568333}" dt="2022-07-28T13:55:53.722" v="1013" actId="478"/>
          <ac:picMkLst>
            <pc:docMk/>
            <pc:sldMk cId="814553286" sldId="295"/>
            <ac:picMk id="22" creationId="{26E36A9B-9551-42FE-86F0-1C6238FA0670}"/>
          </ac:picMkLst>
        </pc:picChg>
        <pc:picChg chg="add del">
          <ac:chgData name="GRANDJEAN Agathe" userId="3d6b4f36-572f-4048-8dcf-40f5dbb04ad3" providerId="ADAL" clId="{CB582181-5CE3-48CF-A0DC-59CC39568333}" dt="2022-07-28T13:55:53.722" v="1013" actId="478"/>
          <ac:picMkLst>
            <pc:docMk/>
            <pc:sldMk cId="814553286" sldId="295"/>
            <ac:picMk id="24" creationId="{D4A647C6-5040-44D1-BFC6-B063624CBA44}"/>
          </ac:picMkLst>
        </pc:picChg>
        <pc:picChg chg="del">
          <ac:chgData name="GRANDJEAN Agathe" userId="3d6b4f36-572f-4048-8dcf-40f5dbb04ad3" providerId="ADAL" clId="{CB582181-5CE3-48CF-A0DC-59CC39568333}" dt="2022-07-28T13:55:53.722" v="1013" actId="478"/>
          <ac:picMkLst>
            <pc:docMk/>
            <pc:sldMk cId="814553286" sldId="295"/>
            <ac:picMk id="28" creationId="{86C0295B-33F2-499C-A84A-D6473335597D}"/>
          </ac:picMkLst>
        </pc:picChg>
        <pc:picChg chg="del">
          <ac:chgData name="GRANDJEAN Agathe" userId="3d6b4f36-572f-4048-8dcf-40f5dbb04ad3" providerId="ADAL" clId="{CB582181-5CE3-48CF-A0DC-59CC39568333}" dt="2022-07-28T13:52:47.203" v="974" actId="478"/>
          <ac:picMkLst>
            <pc:docMk/>
            <pc:sldMk cId="814553286" sldId="295"/>
            <ac:picMk id="29" creationId="{3A461195-EB0A-41DE-99D6-71A885A01649}"/>
          </ac:picMkLst>
        </pc:picChg>
        <pc:picChg chg="del">
          <ac:chgData name="GRANDJEAN Agathe" userId="3d6b4f36-572f-4048-8dcf-40f5dbb04ad3" providerId="ADAL" clId="{CB582181-5CE3-48CF-A0DC-59CC39568333}" dt="2022-07-28T13:52:47.203" v="974" actId="478"/>
          <ac:picMkLst>
            <pc:docMk/>
            <pc:sldMk cId="814553286" sldId="295"/>
            <ac:picMk id="30" creationId="{C24447DD-7319-441C-9370-BDF292F541CC}"/>
          </ac:picMkLst>
        </pc:picChg>
        <pc:picChg chg="del">
          <ac:chgData name="GRANDJEAN Agathe" userId="3d6b4f36-572f-4048-8dcf-40f5dbb04ad3" providerId="ADAL" clId="{CB582181-5CE3-48CF-A0DC-59CC39568333}" dt="2022-07-28T13:52:47.203" v="974" actId="478"/>
          <ac:picMkLst>
            <pc:docMk/>
            <pc:sldMk cId="814553286" sldId="295"/>
            <ac:picMk id="31" creationId="{78633C68-B463-4027-AFB1-1BE8A6DC84A9}"/>
          </ac:picMkLst>
        </pc:picChg>
        <pc:picChg chg="add del">
          <ac:chgData name="GRANDJEAN Agathe" userId="3d6b4f36-572f-4048-8dcf-40f5dbb04ad3" providerId="ADAL" clId="{CB582181-5CE3-48CF-A0DC-59CC39568333}" dt="2022-07-28T13:55:53.722" v="1013" actId="478"/>
          <ac:picMkLst>
            <pc:docMk/>
            <pc:sldMk cId="814553286" sldId="295"/>
            <ac:picMk id="36" creationId="{8E8A41E0-22F0-46CC-9DA4-1FD20CD88148}"/>
          </ac:picMkLst>
        </pc:picChg>
        <pc:picChg chg="add del">
          <ac:chgData name="GRANDJEAN Agathe" userId="3d6b4f36-572f-4048-8dcf-40f5dbb04ad3" providerId="ADAL" clId="{CB582181-5CE3-48CF-A0DC-59CC39568333}" dt="2022-07-28T13:55:53.722" v="1013" actId="478"/>
          <ac:picMkLst>
            <pc:docMk/>
            <pc:sldMk cId="814553286" sldId="295"/>
            <ac:picMk id="39" creationId="{5ADFF894-C4AE-4EEF-9F97-1E06E8320DB2}"/>
          </ac:picMkLst>
        </pc:picChg>
        <pc:picChg chg="add">
          <ac:chgData name="GRANDJEAN Agathe" userId="3d6b4f36-572f-4048-8dcf-40f5dbb04ad3" providerId="ADAL" clId="{CB582181-5CE3-48CF-A0DC-59CC39568333}" dt="2022-07-28T13:55:54.453" v="1014"/>
          <ac:picMkLst>
            <pc:docMk/>
            <pc:sldMk cId="814553286" sldId="295"/>
            <ac:picMk id="44" creationId="{8E5A40F8-A397-4C84-A90B-AF9A0CB788A6}"/>
          </ac:picMkLst>
        </pc:picChg>
        <pc:picChg chg="add">
          <ac:chgData name="GRANDJEAN Agathe" userId="3d6b4f36-572f-4048-8dcf-40f5dbb04ad3" providerId="ADAL" clId="{CB582181-5CE3-48CF-A0DC-59CC39568333}" dt="2022-07-28T13:55:54.453" v="1014"/>
          <ac:picMkLst>
            <pc:docMk/>
            <pc:sldMk cId="814553286" sldId="295"/>
            <ac:picMk id="45" creationId="{DFE1A9E8-2B07-4395-803C-0D2DC288A84C}"/>
          </ac:picMkLst>
        </pc:picChg>
        <pc:picChg chg="add">
          <ac:chgData name="GRANDJEAN Agathe" userId="3d6b4f36-572f-4048-8dcf-40f5dbb04ad3" providerId="ADAL" clId="{CB582181-5CE3-48CF-A0DC-59CC39568333}" dt="2022-07-28T13:55:54.453" v="1014"/>
          <ac:picMkLst>
            <pc:docMk/>
            <pc:sldMk cId="814553286" sldId="295"/>
            <ac:picMk id="46" creationId="{C48EE648-EB33-443B-9746-0C040A614A62}"/>
          </ac:picMkLst>
        </pc:picChg>
        <pc:picChg chg="add">
          <ac:chgData name="GRANDJEAN Agathe" userId="3d6b4f36-572f-4048-8dcf-40f5dbb04ad3" providerId="ADAL" clId="{CB582181-5CE3-48CF-A0DC-59CC39568333}" dt="2022-07-28T13:55:54.453" v="1014"/>
          <ac:picMkLst>
            <pc:docMk/>
            <pc:sldMk cId="814553286" sldId="295"/>
            <ac:picMk id="47" creationId="{79515A9E-A797-4EDB-87AD-A7AE2DD8831D}"/>
          </ac:picMkLst>
        </pc:picChg>
        <pc:picChg chg="add">
          <ac:chgData name="GRANDJEAN Agathe" userId="3d6b4f36-572f-4048-8dcf-40f5dbb04ad3" providerId="ADAL" clId="{CB582181-5CE3-48CF-A0DC-59CC39568333}" dt="2022-07-28T13:55:54.453" v="1014"/>
          <ac:picMkLst>
            <pc:docMk/>
            <pc:sldMk cId="814553286" sldId="295"/>
            <ac:picMk id="48" creationId="{B0F0751E-906E-484A-8E71-98B50CB14ABF}"/>
          </ac:picMkLst>
        </pc:picChg>
        <pc:picChg chg="add">
          <ac:chgData name="GRANDJEAN Agathe" userId="3d6b4f36-572f-4048-8dcf-40f5dbb04ad3" providerId="ADAL" clId="{CB582181-5CE3-48CF-A0DC-59CC39568333}" dt="2022-07-28T13:55:54.453" v="1014"/>
          <ac:picMkLst>
            <pc:docMk/>
            <pc:sldMk cId="814553286" sldId="295"/>
            <ac:picMk id="49" creationId="{6B6B87DB-BFFB-4D7D-9B57-6389ECC12921}"/>
          </ac:picMkLst>
        </pc:picChg>
        <pc:cxnChg chg="add">
          <ac:chgData name="GRANDJEAN Agathe" userId="3d6b4f36-572f-4048-8dcf-40f5dbb04ad3" providerId="ADAL" clId="{CB582181-5CE3-48CF-A0DC-59CC39568333}" dt="2022-07-28T13:53:04.130" v="975"/>
          <ac:cxnSpMkLst>
            <pc:docMk/>
            <pc:sldMk cId="814553286" sldId="295"/>
            <ac:cxnSpMk id="40" creationId="{5D76C4FE-7CFD-4FC8-944E-D15F9981A724}"/>
          </ac:cxnSpMkLst>
        </pc:cxnChg>
        <pc:cxnChg chg="add">
          <ac:chgData name="GRANDJEAN Agathe" userId="3d6b4f36-572f-4048-8dcf-40f5dbb04ad3" providerId="ADAL" clId="{CB582181-5CE3-48CF-A0DC-59CC39568333}" dt="2022-07-28T13:53:04.130" v="975"/>
          <ac:cxnSpMkLst>
            <pc:docMk/>
            <pc:sldMk cId="814553286" sldId="295"/>
            <ac:cxnSpMk id="41" creationId="{D5C48861-39D0-4645-9714-BCF96B546C6F}"/>
          </ac:cxnSpMkLst>
        </pc:cxnChg>
      </pc:sldChg>
    </pc:docChg>
  </pc:docChgLst>
  <pc:docChgLst>
    <pc:chgData name="GRANDJEAN Agathe" userId="3d6b4f36-572f-4048-8dcf-40f5dbb04ad3" providerId="ADAL" clId="{51E74A70-99CF-4CD9-9412-691D5EE6E210}"/>
    <pc:docChg chg="undo custSel modSld">
      <pc:chgData name="GRANDJEAN Agathe" userId="3d6b4f36-572f-4048-8dcf-40f5dbb04ad3" providerId="ADAL" clId="{51E74A70-99CF-4CD9-9412-691D5EE6E210}" dt="2022-08-29T18:54:31.775" v="12579" actId="113"/>
      <pc:docMkLst>
        <pc:docMk/>
      </pc:docMkLst>
      <pc:sldChg chg="modSp">
        <pc:chgData name="GRANDJEAN Agathe" userId="3d6b4f36-572f-4048-8dcf-40f5dbb04ad3" providerId="ADAL" clId="{51E74A70-99CF-4CD9-9412-691D5EE6E210}" dt="2022-08-29T17:40:08.164" v="7734" actId="313"/>
        <pc:sldMkLst>
          <pc:docMk/>
          <pc:sldMk cId="3604355935" sldId="256"/>
        </pc:sldMkLst>
        <pc:spChg chg="mod">
          <ac:chgData name="GRANDJEAN Agathe" userId="3d6b4f36-572f-4048-8dcf-40f5dbb04ad3" providerId="ADAL" clId="{51E74A70-99CF-4CD9-9412-691D5EE6E210}" dt="2022-08-29T17:40:08.164" v="7734" actId="313"/>
          <ac:spMkLst>
            <pc:docMk/>
            <pc:sldMk cId="3604355935" sldId="256"/>
            <ac:spMk id="24" creationId="{3D0F3E86-22D9-474C-A4D8-6D4E9C9C7742}"/>
          </ac:spMkLst>
        </pc:spChg>
      </pc:sldChg>
      <pc:sldChg chg="modSp">
        <pc:chgData name="GRANDJEAN Agathe" userId="3d6b4f36-572f-4048-8dcf-40f5dbb04ad3" providerId="ADAL" clId="{51E74A70-99CF-4CD9-9412-691D5EE6E210}" dt="2022-08-29T18:28:59.574" v="11504" actId="20577"/>
        <pc:sldMkLst>
          <pc:docMk/>
          <pc:sldMk cId="1479035584" sldId="257"/>
        </pc:sldMkLst>
        <pc:spChg chg="mod">
          <ac:chgData name="GRANDJEAN Agathe" userId="3d6b4f36-572f-4048-8dcf-40f5dbb04ad3" providerId="ADAL" clId="{51E74A70-99CF-4CD9-9412-691D5EE6E210}" dt="2022-08-29T18:28:59.574" v="11504" actId="20577"/>
          <ac:spMkLst>
            <pc:docMk/>
            <pc:sldMk cId="1479035584" sldId="257"/>
            <ac:spMk id="18" creationId="{28C34348-1662-4AC6-9DA7-DE0A6BB05646}"/>
          </ac:spMkLst>
        </pc:spChg>
        <pc:spChg chg="mod">
          <ac:chgData name="GRANDJEAN Agathe" userId="3d6b4f36-572f-4048-8dcf-40f5dbb04ad3" providerId="ADAL" clId="{51E74A70-99CF-4CD9-9412-691D5EE6E210}" dt="2022-08-29T18:28:31.472" v="11503" actId="20577"/>
          <ac:spMkLst>
            <pc:docMk/>
            <pc:sldMk cId="1479035584" sldId="257"/>
            <ac:spMk id="28" creationId="{CD3A9A1C-BA90-4A98-89F2-1C28E96C977A}"/>
          </ac:spMkLst>
        </pc:spChg>
      </pc:sldChg>
      <pc:sldChg chg="delSp">
        <pc:chgData name="GRANDJEAN Agathe" userId="3d6b4f36-572f-4048-8dcf-40f5dbb04ad3" providerId="ADAL" clId="{51E74A70-99CF-4CD9-9412-691D5EE6E210}" dt="2022-08-29T18:13:25.342" v="10281" actId="478"/>
        <pc:sldMkLst>
          <pc:docMk/>
          <pc:sldMk cId="3313937871" sldId="258"/>
        </pc:sldMkLst>
        <pc:spChg chg="del">
          <ac:chgData name="GRANDJEAN Agathe" userId="3d6b4f36-572f-4048-8dcf-40f5dbb04ad3" providerId="ADAL" clId="{51E74A70-99CF-4CD9-9412-691D5EE6E210}" dt="2022-08-29T18:13:25.342" v="10281" actId="478"/>
          <ac:spMkLst>
            <pc:docMk/>
            <pc:sldMk cId="3313937871" sldId="258"/>
            <ac:spMk id="10" creationId="{7BBA0984-C436-4F78-AE39-D865E7112A96}"/>
          </ac:spMkLst>
        </pc:spChg>
      </pc:sldChg>
      <pc:sldChg chg="addSp modSp">
        <pc:chgData name="GRANDJEAN Agathe" userId="3d6b4f36-572f-4048-8dcf-40f5dbb04ad3" providerId="ADAL" clId="{51E74A70-99CF-4CD9-9412-691D5EE6E210}" dt="2022-08-29T18:46:23.213" v="12361" actId="113"/>
        <pc:sldMkLst>
          <pc:docMk/>
          <pc:sldMk cId="2829157921" sldId="273"/>
        </pc:sldMkLst>
        <pc:spChg chg="mod">
          <ac:chgData name="GRANDJEAN Agathe" userId="3d6b4f36-572f-4048-8dcf-40f5dbb04ad3" providerId="ADAL" clId="{51E74A70-99CF-4CD9-9412-691D5EE6E210}" dt="2022-08-29T18:46:23.213" v="12361" actId="113"/>
          <ac:spMkLst>
            <pc:docMk/>
            <pc:sldMk cId="2829157921" sldId="273"/>
            <ac:spMk id="5" creationId="{A8E6A611-2B06-4F99-A356-C8F41C5D8B46}"/>
          </ac:spMkLst>
        </pc:spChg>
        <pc:spChg chg="mod">
          <ac:chgData name="GRANDJEAN Agathe" userId="3d6b4f36-572f-4048-8dcf-40f5dbb04ad3" providerId="ADAL" clId="{51E74A70-99CF-4CD9-9412-691D5EE6E210}" dt="2022-08-29T14:35:51.187" v="1221" actId="108"/>
          <ac:spMkLst>
            <pc:docMk/>
            <pc:sldMk cId="2829157921" sldId="273"/>
            <ac:spMk id="19" creationId="{C60DBD20-4BA2-477C-A1A0-8B1328B24BEA}"/>
          </ac:spMkLst>
        </pc:spChg>
        <pc:spChg chg="mod">
          <ac:chgData name="GRANDJEAN Agathe" userId="3d6b4f36-572f-4048-8dcf-40f5dbb04ad3" providerId="ADAL" clId="{51E74A70-99CF-4CD9-9412-691D5EE6E210}" dt="2022-08-29T14:36:43.639" v="1241" actId="20577"/>
          <ac:spMkLst>
            <pc:docMk/>
            <pc:sldMk cId="2829157921" sldId="273"/>
            <ac:spMk id="23" creationId="{476C9164-E104-4477-9544-000FC57A1BC2}"/>
          </ac:spMkLst>
        </pc:spChg>
        <pc:spChg chg="add mod">
          <ac:chgData name="GRANDJEAN Agathe" userId="3d6b4f36-572f-4048-8dcf-40f5dbb04ad3" providerId="ADAL" clId="{51E74A70-99CF-4CD9-9412-691D5EE6E210}" dt="2022-08-29T14:43:54.354" v="1401" actId="1076"/>
          <ac:spMkLst>
            <pc:docMk/>
            <pc:sldMk cId="2829157921" sldId="273"/>
            <ac:spMk id="29" creationId="{22433D6D-D72E-409D-9967-070A0137573B}"/>
          </ac:spMkLst>
        </pc:spChg>
        <pc:spChg chg="mod">
          <ac:chgData name="GRANDJEAN Agathe" userId="3d6b4f36-572f-4048-8dcf-40f5dbb04ad3" providerId="ADAL" clId="{51E74A70-99CF-4CD9-9412-691D5EE6E210}" dt="2022-08-29T18:14:09.654" v="10297" actId="20577"/>
          <ac:spMkLst>
            <pc:docMk/>
            <pc:sldMk cId="2829157921" sldId="273"/>
            <ac:spMk id="35" creationId="{9994AA43-9181-4387-93B4-77EDCC2684D3}"/>
          </ac:spMkLst>
        </pc:spChg>
      </pc:sldChg>
      <pc:sldChg chg="addSp modSp">
        <pc:chgData name="GRANDJEAN Agathe" userId="3d6b4f36-572f-4048-8dcf-40f5dbb04ad3" providerId="ADAL" clId="{51E74A70-99CF-4CD9-9412-691D5EE6E210}" dt="2022-08-29T18:49:22.771" v="12390" actId="113"/>
        <pc:sldMkLst>
          <pc:docMk/>
          <pc:sldMk cId="2896018299" sldId="275"/>
        </pc:sldMkLst>
        <pc:spChg chg="add">
          <ac:chgData name="GRANDJEAN Agathe" userId="3d6b4f36-572f-4048-8dcf-40f5dbb04ad3" providerId="ADAL" clId="{51E74A70-99CF-4CD9-9412-691D5EE6E210}" dt="2022-08-29T18:14:51.492" v="10304"/>
          <ac:spMkLst>
            <pc:docMk/>
            <pc:sldMk cId="2896018299" sldId="275"/>
            <ac:spMk id="24" creationId="{5A17D35F-8CBB-4578-B6D0-D24B0705A62A}"/>
          </ac:spMkLst>
        </pc:spChg>
        <pc:spChg chg="add">
          <ac:chgData name="GRANDJEAN Agathe" userId="3d6b4f36-572f-4048-8dcf-40f5dbb04ad3" providerId="ADAL" clId="{51E74A70-99CF-4CD9-9412-691D5EE6E210}" dt="2022-08-29T18:23:30.841" v="10819"/>
          <ac:spMkLst>
            <pc:docMk/>
            <pc:sldMk cId="2896018299" sldId="275"/>
            <ac:spMk id="26" creationId="{2E8044CD-AF46-4BD0-9B69-CC86D4C10B1E}"/>
          </ac:spMkLst>
        </pc:spChg>
        <pc:spChg chg="mod">
          <ac:chgData name="GRANDJEAN Agathe" userId="3d6b4f36-572f-4048-8dcf-40f5dbb04ad3" providerId="ADAL" clId="{51E74A70-99CF-4CD9-9412-691D5EE6E210}" dt="2022-08-29T18:49:22.771" v="12390" actId="113"/>
          <ac:spMkLst>
            <pc:docMk/>
            <pc:sldMk cId="2896018299" sldId="275"/>
            <ac:spMk id="30" creationId="{1A84045F-DD2F-4FAA-B816-AF431CFB6897}"/>
          </ac:spMkLst>
        </pc:spChg>
        <pc:spChg chg="mod">
          <ac:chgData name="GRANDJEAN Agathe" userId="3d6b4f36-572f-4048-8dcf-40f5dbb04ad3" providerId="ADAL" clId="{51E74A70-99CF-4CD9-9412-691D5EE6E210}" dt="2022-08-29T18:22:17.203" v="10665" actId="114"/>
          <ac:spMkLst>
            <pc:docMk/>
            <pc:sldMk cId="2896018299" sldId="275"/>
            <ac:spMk id="31" creationId="{2CBE1CA6-B443-406F-96A5-D1322680DDAF}"/>
          </ac:spMkLst>
        </pc:spChg>
        <pc:spChg chg="mod">
          <ac:chgData name="GRANDJEAN Agathe" userId="3d6b4f36-572f-4048-8dcf-40f5dbb04ad3" providerId="ADAL" clId="{51E74A70-99CF-4CD9-9412-691D5EE6E210}" dt="2022-08-29T18:49:12.679" v="12389" actId="113"/>
          <ac:spMkLst>
            <pc:docMk/>
            <pc:sldMk cId="2896018299" sldId="275"/>
            <ac:spMk id="34" creationId="{ACEC85A4-148D-429B-8D8F-9137C100E8D6}"/>
          </ac:spMkLst>
        </pc:spChg>
        <pc:spChg chg="mod">
          <ac:chgData name="GRANDJEAN Agathe" userId="3d6b4f36-572f-4048-8dcf-40f5dbb04ad3" providerId="ADAL" clId="{51E74A70-99CF-4CD9-9412-691D5EE6E210}" dt="2022-08-29T18:27:06.334" v="11422" actId="20577"/>
          <ac:spMkLst>
            <pc:docMk/>
            <pc:sldMk cId="2896018299" sldId="275"/>
            <ac:spMk id="41" creationId="{9429C7F6-9BE9-479A-B214-81E80E2B5D4F}"/>
          </ac:spMkLst>
        </pc:spChg>
      </pc:sldChg>
      <pc:sldChg chg="addSp delSp modSp">
        <pc:chgData name="GRANDJEAN Agathe" userId="3d6b4f36-572f-4048-8dcf-40f5dbb04ad3" providerId="ADAL" clId="{51E74A70-99CF-4CD9-9412-691D5EE6E210}" dt="2022-08-29T18:52:35.131" v="12569" actId="113"/>
        <pc:sldMkLst>
          <pc:docMk/>
          <pc:sldMk cId="2940042743" sldId="276"/>
        </pc:sldMkLst>
        <pc:spChg chg="add">
          <ac:chgData name="GRANDJEAN Agathe" userId="3d6b4f36-572f-4048-8dcf-40f5dbb04ad3" providerId="ADAL" clId="{51E74A70-99CF-4CD9-9412-691D5EE6E210}" dt="2022-08-29T18:15:09.026" v="10306"/>
          <ac:spMkLst>
            <pc:docMk/>
            <pc:sldMk cId="2940042743" sldId="276"/>
            <ac:spMk id="24" creationId="{AC91F21C-3746-44B6-8A5C-B1DBC9247DA1}"/>
          </ac:spMkLst>
        </pc:spChg>
        <pc:spChg chg="add mod">
          <ac:chgData name="GRANDJEAN Agathe" userId="3d6b4f36-572f-4048-8dcf-40f5dbb04ad3" providerId="ADAL" clId="{51E74A70-99CF-4CD9-9412-691D5EE6E210}" dt="2022-08-29T18:52:35.131" v="12569" actId="113"/>
          <ac:spMkLst>
            <pc:docMk/>
            <pc:sldMk cId="2940042743" sldId="276"/>
            <ac:spMk id="26" creationId="{A4349334-0365-4E60-B84B-FD93B270D497}"/>
          </ac:spMkLst>
        </pc:spChg>
        <pc:spChg chg="mod">
          <ac:chgData name="GRANDJEAN Agathe" userId="3d6b4f36-572f-4048-8dcf-40f5dbb04ad3" providerId="ADAL" clId="{51E74A70-99CF-4CD9-9412-691D5EE6E210}" dt="2022-08-29T18:33:30.612" v="11845" actId="114"/>
          <ac:spMkLst>
            <pc:docMk/>
            <pc:sldMk cId="2940042743" sldId="276"/>
            <ac:spMk id="30" creationId="{BDF99EBB-3C59-452B-952D-F9328091B3D2}"/>
          </ac:spMkLst>
        </pc:spChg>
        <pc:spChg chg="mod">
          <ac:chgData name="GRANDJEAN Agathe" userId="3d6b4f36-572f-4048-8dcf-40f5dbb04ad3" providerId="ADAL" clId="{51E74A70-99CF-4CD9-9412-691D5EE6E210}" dt="2022-08-29T18:36:15.342" v="11846" actId="207"/>
          <ac:spMkLst>
            <pc:docMk/>
            <pc:sldMk cId="2940042743" sldId="276"/>
            <ac:spMk id="31" creationId="{BD07CDEC-A3C3-474A-A469-8F0B4A21105C}"/>
          </ac:spMkLst>
        </pc:spChg>
        <pc:spChg chg="del mod">
          <ac:chgData name="GRANDJEAN Agathe" userId="3d6b4f36-572f-4048-8dcf-40f5dbb04ad3" providerId="ADAL" clId="{51E74A70-99CF-4CD9-9412-691D5EE6E210}" dt="2022-08-29T18:30:33.968" v="11517" actId="478"/>
          <ac:spMkLst>
            <pc:docMk/>
            <pc:sldMk cId="2940042743" sldId="276"/>
            <ac:spMk id="34" creationId="{B89A2ADB-C412-44A7-B804-F8EFA09727DD}"/>
          </ac:spMkLst>
        </pc:spChg>
        <pc:spChg chg="mod">
          <ac:chgData name="GRANDJEAN Agathe" userId="3d6b4f36-572f-4048-8dcf-40f5dbb04ad3" providerId="ADAL" clId="{51E74A70-99CF-4CD9-9412-691D5EE6E210}" dt="2022-08-29T18:44:02.933" v="12358" actId="20577"/>
          <ac:spMkLst>
            <pc:docMk/>
            <pc:sldMk cId="2940042743" sldId="276"/>
            <ac:spMk id="41" creationId="{8BF86034-B931-4BD1-ABA7-698346D86EAA}"/>
          </ac:spMkLst>
        </pc:spChg>
      </pc:sldChg>
      <pc:sldChg chg="addSp modSp">
        <pc:chgData name="GRANDJEAN Agathe" userId="3d6b4f36-572f-4048-8dcf-40f5dbb04ad3" providerId="ADAL" clId="{51E74A70-99CF-4CD9-9412-691D5EE6E210}" dt="2022-08-29T18:53:25.681" v="12572" actId="113"/>
        <pc:sldMkLst>
          <pc:docMk/>
          <pc:sldMk cId="4015376750" sldId="277"/>
        </pc:sldMkLst>
        <pc:spChg chg="add mod">
          <ac:chgData name="GRANDJEAN Agathe" userId="3d6b4f36-572f-4048-8dcf-40f5dbb04ad3" providerId="ADAL" clId="{51E74A70-99CF-4CD9-9412-691D5EE6E210}" dt="2022-08-29T15:21:30.811" v="3100" actId="20577"/>
          <ac:spMkLst>
            <pc:docMk/>
            <pc:sldMk cId="4015376750" sldId="277"/>
            <ac:spMk id="23" creationId="{41997180-F35E-403B-86E0-949969ACAEB3}"/>
          </ac:spMkLst>
        </pc:spChg>
        <pc:spChg chg="add">
          <ac:chgData name="GRANDJEAN Agathe" userId="3d6b4f36-572f-4048-8dcf-40f5dbb04ad3" providerId="ADAL" clId="{51E74A70-99CF-4CD9-9412-691D5EE6E210}" dt="2022-08-29T18:15:14.398" v="10307"/>
          <ac:spMkLst>
            <pc:docMk/>
            <pc:sldMk cId="4015376750" sldId="277"/>
            <ac:spMk id="24" creationId="{89CCEA66-2E89-480A-AB84-0BD9A0C73C84}"/>
          </ac:spMkLst>
        </pc:spChg>
        <pc:spChg chg="mod">
          <ac:chgData name="GRANDJEAN Agathe" userId="3d6b4f36-572f-4048-8dcf-40f5dbb04ad3" providerId="ADAL" clId="{51E74A70-99CF-4CD9-9412-691D5EE6E210}" dt="2022-08-29T18:53:25.681" v="12572" actId="113"/>
          <ac:spMkLst>
            <pc:docMk/>
            <pc:sldMk cId="4015376750" sldId="277"/>
            <ac:spMk id="27" creationId="{56040529-7C18-48AF-A9CC-7344416EDA89}"/>
          </ac:spMkLst>
        </pc:spChg>
        <pc:spChg chg="mod">
          <ac:chgData name="GRANDJEAN Agathe" userId="3d6b4f36-572f-4048-8dcf-40f5dbb04ad3" providerId="ADAL" clId="{51E74A70-99CF-4CD9-9412-691D5EE6E210}" dt="2022-08-29T15:20:18.322" v="3053" actId="108"/>
          <ac:spMkLst>
            <pc:docMk/>
            <pc:sldMk cId="4015376750" sldId="277"/>
            <ac:spMk id="28" creationId="{56D14BB2-101F-4CB6-B568-5FD5A093FEFB}"/>
          </ac:spMkLst>
        </pc:spChg>
        <pc:spChg chg="mod">
          <ac:chgData name="GRANDJEAN Agathe" userId="3d6b4f36-572f-4048-8dcf-40f5dbb04ad3" providerId="ADAL" clId="{51E74A70-99CF-4CD9-9412-691D5EE6E210}" dt="2022-08-29T15:14:39.515" v="2886" actId="14100"/>
          <ac:spMkLst>
            <pc:docMk/>
            <pc:sldMk cId="4015376750" sldId="277"/>
            <ac:spMk id="31" creationId="{49A1F83B-3721-48D8-8C17-F0B0716AA529}"/>
          </ac:spMkLst>
        </pc:spChg>
      </pc:sldChg>
      <pc:sldChg chg="addSp delSp modSp">
        <pc:chgData name="GRANDJEAN Agathe" userId="3d6b4f36-572f-4048-8dcf-40f5dbb04ad3" providerId="ADAL" clId="{51E74A70-99CF-4CD9-9412-691D5EE6E210}" dt="2022-08-29T18:54:12.604" v="12576" actId="113"/>
        <pc:sldMkLst>
          <pc:docMk/>
          <pc:sldMk cId="3853525444" sldId="278"/>
        </pc:sldMkLst>
        <pc:spChg chg="mod ord">
          <ac:chgData name="GRANDJEAN Agathe" userId="3d6b4f36-572f-4048-8dcf-40f5dbb04ad3" providerId="ADAL" clId="{51E74A70-99CF-4CD9-9412-691D5EE6E210}" dt="2022-08-29T11:22:20.197" v="14" actId="166"/>
          <ac:spMkLst>
            <pc:docMk/>
            <pc:sldMk cId="3853525444" sldId="278"/>
            <ac:spMk id="2" creationId="{512E5F46-B9EA-42D9-9F87-F7F336D6920A}"/>
          </ac:spMkLst>
        </pc:spChg>
        <pc:spChg chg="add mod">
          <ac:chgData name="GRANDJEAN Agathe" userId="3d6b4f36-572f-4048-8dcf-40f5dbb04ad3" providerId="ADAL" clId="{51E74A70-99CF-4CD9-9412-691D5EE6E210}" dt="2022-08-29T15:31:00.357" v="3627" actId="207"/>
          <ac:spMkLst>
            <pc:docMk/>
            <pc:sldMk cId="3853525444" sldId="278"/>
            <ac:spMk id="24" creationId="{4C357CB9-6418-46AB-BC59-53FDF2A811D3}"/>
          </ac:spMkLst>
        </pc:spChg>
        <pc:spChg chg="add del">
          <ac:chgData name="GRANDJEAN Agathe" userId="3d6b4f36-572f-4048-8dcf-40f5dbb04ad3" providerId="ADAL" clId="{51E74A70-99CF-4CD9-9412-691D5EE6E210}" dt="2022-08-29T18:15:26.253" v="10310" actId="478"/>
          <ac:spMkLst>
            <pc:docMk/>
            <pc:sldMk cId="3853525444" sldId="278"/>
            <ac:spMk id="25" creationId="{6BBC9CFD-D230-4255-93E5-0101194BF09B}"/>
          </ac:spMkLst>
        </pc:spChg>
        <pc:spChg chg="mod">
          <ac:chgData name="GRANDJEAN Agathe" userId="3d6b4f36-572f-4048-8dcf-40f5dbb04ad3" providerId="ADAL" clId="{51E74A70-99CF-4CD9-9412-691D5EE6E210}" dt="2022-08-29T18:54:12.604" v="12576" actId="113"/>
          <ac:spMkLst>
            <pc:docMk/>
            <pc:sldMk cId="3853525444" sldId="278"/>
            <ac:spMk id="27" creationId="{BAB6C9D0-15E0-46D6-A737-185692329C4C}"/>
          </ac:spMkLst>
        </pc:spChg>
        <pc:spChg chg="mod">
          <ac:chgData name="GRANDJEAN Agathe" userId="3d6b4f36-572f-4048-8dcf-40f5dbb04ad3" providerId="ADAL" clId="{51E74A70-99CF-4CD9-9412-691D5EE6E210}" dt="2022-08-29T15:31:04.568" v="3628" actId="207"/>
          <ac:spMkLst>
            <pc:docMk/>
            <pc:sldMk cId="3853525444" sldId="278"/>
            <ac:spMk id="28" creationId="{A219C435-9481-4DBC-872B-656FEA1D1ED2}"/>
          </ac:spMkLst>
        </pc:spChg>
        <pc:spChg chg="mod">
          <ac:chgData name="GRANDJEAN Agathe" userId="3d6b4f36-572f-4048-8dcf-40f5dbb04ad3" providerId="ADAL" clId="{51E74A70-99CF-4CD9-9412-691D5EE6E210}" dt="2022-08-29T15:30:09.408" v="3537" actId="20577"/>
          <ac:spMkLst>
            <pc:docMk/>
            <pc:sldMk cId="3853525444" sldId="278"/>
            <ac:spMk id="31" creationId="{EC3B4E0C-00A2-4149-ADCE-7FA6E969B2D9}"/>
          </ac:spMkLst>
        </pc:spChg>
        <pc:spChg chg="mod">
          <ac:chgData name="GRANDJEAN Agathe" userId="3d6b4f36-572f-4048-8dcf-40f5dbb04ad3" providerId="ADAL" clId="{51E74A70-99CF-4CD9-9412-691D5EE6E210}" dt="2022-08-29T18:15:39.733" v="10327" actId="12"/>
          <ac:spMkLst>
            <pc:docMk/>
            <pc:sldMk cId="3853525444" sldId="278"/>
            <ac:spMk id="38" creationId="{15FEDB03-7E6F-4A3C-B33F-135B35876D2B}"/>
          </ac:spMkLst>
        </pc:spChg>
      </pc:sldChg>
      <pc:sldChg chg="addSp delSp modSp">
        <pc:chgData name="GRANDJEAN Agathe" userId="3d6b4f36-572f-4048-8dcf-40f5dbb04ad3" providerId="ADAL" clId="{51E74A70-99CF-4CD9-9412-691D5EE6E210}" dt="2022-08-29T18:47:54.581" v="12363" actId="113"/>
        <pc:sldMkLst>
          <pc:docMk/>
          <pc:sldMk cId="1945197141" sldId="288"/>
        </pc:sldMkLst>
        <pc:spChg chg="add mod">
          <ac:chgData name="GRANDJEAN Agathe" userId="3d6b4f36-572f-4048-8dcf-40f5dbb04ad3" providerId="ADAL" clId="{51E74A70-99CF-4CD9-9412-691D5EE6E210}" dt="2022-08-29T18:14:39.802" v="10301" actId="2711"/>
          <ac:spMkLst>
            <pc:docMk/>
            <pc:sldMk cId="1945197141" sldId="288"/>
            <ac:spMk id="2" creationId="{2BDF6666-5069-4B9D-9F52-299D048A25EB}"/>
          </ac:spMkLst>
        </pc:spChg>
        <pc:spChg chg="add del mod">
          <ac:chgData name="GRANDJEAN Agathe" userId="3d6b4f36-572f-4048-8dcf-40f5dbb04ad3" providerId="ADAL" clId="{51E74A70-99CF-4CD9-9412-691D5EE6E210}" dt="2022-08-29T14:43:37.766" v="1398" actId="478"/>
          <ac:spMkLst>
            <pc:docMk/>
            <pc:sldMk cId="1945197141" sldId="288"/>
            <ac:spMk id="23" creationId="{CFB60A39-B908-4867-BBDC-3A0EB12EEDCE}"/>
          </ac:spMkLst>
        </pc:spChg>
        <pc:spChg chg="add mod">
          <ac:chgData name="GRANDJEAN Agathe" userId="3d6b4f36-572f-4048-8dcf-40f5dbb04ad3" providerId="ADAL" clId="{51E74A70-99CF-4CD9-9412-691D5EE6E210}" dt="2022-08-29T14:43:47.479" v="1400" actId="1076"/>
          <ac:spMkLst>
            <pc:docMk/>
            <pc:sldMk cId="1945197141" sldId="288"/>
            <ac:spMk id="24" creationId="{72DDE480-D62A-4189-B466-067CDD7F6983}"/>
          </ac:spMkLst>
        </pc:spChg>
        <pc:spChg chg="mod">
          <ac:chgData name="GRANDJEAN Agathe" userId="3d6b4f36-572f-4048-8dcf-40f5dbb04ad3" providerId="ADAL" clId="{51E74A70-99CF-4CD9-9412-691D5EE6E210}" dt="2022-08-29T18:47:54.581" v="12363" actId="113"/>
          <ac:spMkLst>
            <pc:docMk/>
            <pc:sldMk cId="1945197141" sldId="288"/>
            <ac:spMk id="35" creationId="{0903DBCE-DEF7-4A44-9B71-6739E966CEEB}"/>
          </ac:spMkLst>
        </pc:spChg>
        <pc:spChg chg="mod">
          <ac:chgData name="GRANDJEAN Agathe" userId="3d6b4f36-572f-4048-8dcf-40f5dbb04ad3" providerId="ADAL" clId="{51E74A70-99CF-4CD9-9412-691D5EE6E210}" dt="2022-08-29T14:42:33.224" v="1368" actId="108"/>
          <ac:spMkLst>
            <pc:docMk/>
            <pc:sldMk cId="1945197141" sldId="288"/>
            <ac:spMk id="36" creationId="{B360E948-A53C-4B89-9D7B-8B011EDF96EA}"/>
          </ac:spMkLst>
        </pc:spChg>
      </pc:sldChg>
      <pc:sldChg chg="addSp delSp modSp">
        <pc:chgData name="GRANDJEAN Agathe" userId="3d6b4f36-572f-4048-8dcf-40f5dbb04ad3" providerId="ADAL" clId="{51E74A70-99CF-4CD9-9412-691D5EE6E210}" dt="2022-08-29T18:14:45.334" v="10302"/>
        <pc:sldMkLst>
          <pc:docMk/>
          <pc:sldMk cId="4050408906" sldId="289"/>
        </pc:sldMkLst>
        <pc:spChg chg="add mod">
          <ac:chgData name="GRANDJEAN Agathe" userId="3d6b4f36-572f-4048-8dcf-40f5dbb04ad3" providerId="ADAL" clId="{51E74A70-99CF-4CD9-9412-691D5EE6E210}" dt="2022-08-29T11:40:31.028" v="949" actId="20577"/>
          <ac:spMkLst>
            <pc:docMk/>
            <pc:sldMk cId="4050408906" sldId="289"/>
            <ac:spMk id="26" creationId="{D5718086-95CC-46B8-B1D1-C6FA7089512C}"/>
          </ac:spMkLst>
        </pc:spChg>
        <pc:spChg chg="add">
          <ac:chgData name="GRANDJEAN Agathe" userId="3d6b4f36-572f-4048-8dcf-40f5dbb04ad3" providerId="ADAL" clId="{51E74A70-99CF-4CD9-9412-691D5EE6E210}" dt="2022-08-29T18:14:45.334" v="10302"/>
          <ac:spMkLst>
            <pc:docMk/>
            <pc:sldMk cId="4050408906" sldId="289"/>
            <ac:spMk id="27" creationId="{7D38A835-66B7-4E51-A38C-61D044069F46}"/>
          </ac:spMkLst>
        </pc:spChg>
        <pc:spChg chg="mod">
          <ac:chgData name="GRANDJEAN Agathe" userId="3d6b4f36-572f-4048-8dcf-40f5dbb04ad3" providerId="ADAL" clId="{51E74A70-99CF-4CD9-9412-691D5EE6E210}" dt="2022-08-29T15:35:20.700" v="3710" actId="113"/>
          <ac:spMkLst>
            <pc:docMk/>
            <pc:sldMk cId="4050408906" sldId="289"/>
            <ac:spMk id="30" creationId="{F746A5ED-ECD5-4006-A18B-6C7710E31C20}"/>
          </ac:spMkLst>
        </pc:spChg>
        <pc:spChg chg="mod">
          <ac:chgData name="GRANDJEAN Agathe" userId="3d6b4f36-572f-4048-8dcf-40f5dbb04ad3" providerId="ADAL" clId="{51E74A70-99CF-4CD9-9412-691D5EE6E210}" dt="2022-08-29T14:46:53.399" v="1479" actId="255"/>
          <ac:spMkLst>
            <pc:docMk/>
            <pc:sldMk cId="4050408906" sldId="289"/>
            <ac:spMk id="31" creationId="{42282F68-20DB-466C-82F5-D0983F6E1AF3}"/>
          </ac:spMkLst>
        </pc:spChg>
        <pc:spChg chg="mod">
          <ac:chgData name="GRANDJEAN Agathe" userId="3d6b4f36-572f-4048-8dcf-40f5dbb04ad3" providerId="ADAL" clId="{51E74A70-99CF-4CD9-9412-691D5EE6E210}" dt="2022-08-29T11:39:34.526" v="914" actId="179"/>
          <ac:spMkLst>
            <pc:docMk/>
            <pc:sldMk cId="4050408906" sldId="289"/>
            <ac:spMk id="34" creationId="{E2DA1E49-E044-4282-87DD-DDED8B95112C}"/>
          </ac:spMkLst>
        </pc:spChg>
        <pc:spChg chg="del mod">
          <ac:chgData name="GRANDJEAN Agathe" userId="3d6b4f36-572f-4048-8dcf-40f5dbb04ad3" providerId="ADAL" clId="{51E74A70-99CF-4CD9-9412-691D5EE6E210}" dt="2022-08-29T15:34:49.568" v="3706" actId="478"/>
          <ac:spMkLst>
            <pc:docMk/>
            <pc:sldMk cId="4050408906" sldId="289"/>
            <ac:spMk id="41" creationId="{16EB116F-9B03-46F1-8A0D-5360A782B56F}"/>
          </ac:spMkLst>
        </pc:spChg>
        <pc:picChg chg="del mod">
          <ac:chgData name="GRANDJEAN Agathe" userId="3d6b4f36-572f-4048-8dcf-40f5dbb04ad3" providerId="ADAL" clId="{51E74A70-99CF-4CD9-9412-691D5EE6E210}" dt="2022-08-29T15:34:51.278" v="3707" actId="478"/>
          <ac:picMkLst>
            <pc:docMk/>
            <pc:sldMk cId="4050408906" sldId="289"/>
            <ac:picMk id="42" creationId="{105DE18C-F483-48E8-B7DB-B340CFF6CE68}"/>
          </ac:picMkLst>
        </pc:picChg>
      </pc:sldChg>
      <pc:sldChg chg="addSp delSp modSp">
        <pc:chgData name="GRANDJEAN Agathe" userId="3d6b4f36-572f-4048-8dcf-40f5dbb04ad3" providerId="ADAL" clId="{51E74A70-99CF-4CD9-9412-691D5EE6E210}" dt="2022-08-29T18:51:51.499" v="12565" actId="20577"/>
        <pc:sldMkLst>
          <pc:docMk/>
          <pc:sldMk cId="30277228" sldId="290"/>
        </pc:sldMkLst>
        <pc:spChg chg="add del">
          <ac:chgData name="GRANDJEAN Agathe" userId="3d6b4f36-572f-4048-8dcf-40f5dbb04ad3" providerId="ADAL" clId="{51E74A70-99CF-4CD9-9412-691D5EE6E210}" dt="2022-08-29T15:35:59.302" v="3713"/>
          <ac:spMkLst>
            <pc:docMk/>
            <pc:sldMk cId="30277228" sldId="290"/>
            <ac:spMk id="2" creationId="{8A78FCE6-3FBF-4DFC-8F26-6F0F004E7114}"/>
          </ac:spMkLst>
        </pc:spChg>
        <pc:spChg chg="add mod">
          <ac:chgData name="GRANDJEAN Agathe" userId="3d6b4f36-572f-4048-8dcf-40f5dbb04ad3" providerId="ADAL" clId="{51E74A70-99CF-4CD9-9412-691D5EE6E210}" dt="2022-08-29T17:13:32.158" v="5583" actId="20577"/>
          <ac:spMkLst>
            <pc:docMk/>
            <pc:sldMk cId="30277228" sldId="290"/>
            <ac:spMk id="24" creationId="{6D93C31E-4EE2-4C05-90ED-59BBBCC1D691}"/>
          </ac:spMkLst>
        </pc:spChg>
        <pc:spChg chg="add mod">
          <ac:chgData name="GRANDJEAN Agathe" userId="3d6b4f36-572f-4048-8dcf-40f5dbb04ad3" providerId="ADAL" clId="{51E74A70-99CF-4CD9-9412-691D5EE6E210}" dt="2022-08-29T17:28:10.174" v="7029" actId="20577"/>
          <ac:spMkLst>
            <pc:docMk/>
            <pc:sldMk cId="30277228" sldId="290"/>
            <ac:spMk id="25" creationId="{B9C33030-B288-467A-8046-FD70247F99AF}"/>
          </ac:spMkLst>
        </pc:spChg>
        <pc:spChg chg="mod">
          <ac:chgData name="GRANDJEAN Agathe" userId="3d6b4f36-572f-4048-8dcf-40f5dbb04ad3" providerId="ADAL" clId="{51E74A70-99CF-4CD9-9412-691D5EE6E210}" dt="2022-08-29T18:48:55.762" v="12387" actId="113"/>
          <ac:spMkLst>
            <pc:docMk/>
            <pc:sldMk cId="30277228" sldId="290"/>
            <ac:spMk id="26" creationId="{DB15A031-6245-4CFE-9BF5-78888F05099C}"/>
          </ac:spMkLst>
        </pc:spChg>
        <pc:spChg chg="add">
          <ac:chgData name="GRANDJEAN Agathe" userId="3d6b4f36-572f-4048-8dcf-40f5dbb04ad3" providerId="ADAL" clId="{51E74A70-99CF-4CD9-9412-691D5EE6E210}" dt="2022-08-29T18:14:49.025" v="10303"/>
          <ac:spMkLst>
            <pc:docMk/>
            <pc:sldMk cId="30277228" sldId="290"/>
            <ac:spMk id="27" creationId="{FF2995F1-DA2C-4890-99AF-974B33A2CADF}"/>
          </ac:spMkLst>
        </pc:spChg>
        <pc:spChg chg="mod">
          <ac:chgData name="GRANDJEAN Agathe" userId="3d6b4f36-572f-4048-8dcf-40f5dbb04ad3" providerId="ADAL" clId="{51E74A70-99CF-4CD9-9412-691D5EE6E210}" dt="2022-08-29T15:49:26.297" v="5582" actId="207"/>
          <ac:spMkLst>
            <pc:docMk/>
            <pc:sldMk cId="30277228" sldId="290"/>
            <ac:spMk id="33" creationId="{9B89BDD7-E081-4AA9-B295-1C85A8D3B46B}"/>
          </ac:spMkLst>
        </pc:spChg>
        <pc:spChg chg="mod">
          <ac:chgData name="GRANDJEAN Agathe" userId="3d6b4f36-572f-4048-8dcf-40f5dbb04ad3" providerId="ADAL" clId="{51E74A70-99CF-4CD9-9412-691D5EE6E210}" dt="2022-08-29T18:51:51.499" v="12565" actId="20577"/>
          <ac:spMkLst>
            <pc:docMk/>
            <pc:sldMk cId="30277228" sldId="290"/>
            <ac:spMk id="37" creationId="{E33C1334-7C2D-4D7A-8248-84571210C46D}"/>
          </ac:spMkLst>
        </pc:spChg>
        <pc:spChg chg="del">
          <ac:chgData name="GRANDJEAN Agathe" userId="3d6b4f36-572f-4048-8dcf-40f5dbb04ad3" providerId="ADAL" clId="{51E74A70-99CF-4CD9-9412-691D5EE6E210}" dt="2022-08-29T15:35:56.576" v="3711" actId="478"/>
          <ac:spMkLst>
            <pc:docMk/>
            <pc:sldMk cId="30277228" sldId="290"/>
            <ac:spMk id="44" creationId="{8228D5D9-7C83-42BE-9C0B-0F727BB40123}"/>
          </ac:spMkLst>
        </pc:spChg>
      </pc:sldChg>
      <pc:sldChg chg="addSp">
        <pc:chgData name="GRANDJEAN Agathe" userId="3d6b4f36-572f-4048-8dcf-40f5dbb04ad3" providerId="ADAL" clId="{51E74A70-99CF-4CD9-9412-691D5EE6E210}" dt="2022-08-29T18:15:18.913" v="10308"/>
        <pc:sldMkLst>
          <pc:docMk/>
          <pc:sldMk cId="2283265277" sldId="292"/>
        </pc:sldMkLst>
        <pc:spChg chg="add">
          <ac:chgData name="GRANDJEAN Agathe" userId="3d6b4f36-572f-4048-8dcf-40f5dbb04ad3" providerId="ADAL" clId="{51E74A70-99CF-4CD9-9412-691D5EE6E210}" dt="2022-08-29T18:15:18.913" v="10308"/>
          <ac:spMkLst>
            <pc:docMk/>
            <pc:sldMk cId="2283265277" sldId="292"/>
            <ac:spMk id="23" creationId="{0BCBC4AD-0242-476E-92C7-093CACB4FA1E}"/>
          </ac:spMkLst>
        </pc:spChg>
      </pc:sldChg>
      <pc:sldChg chg="addSp modSp">
        <pc:chgData name="GRANDJEAN Agathe" userId="3d6b4f36-572f-4048-8dcf-40f5dbb04ad3" providerId="ADAL" clId="{51E74A70-99CF-4CD9-9412-691D5EE6E210}" dt="2022-08-29T18:54:31.775" v="12579" actId="113"/>
        <pc:sldMkLst>
          <pc:docMk/>
          <pc:sldMk cId="3988245558" sldId="293"/>
        </pc:sldMkLst>
        <pc:spChg chg="add">
          <ac:chgData name="GRANDJEAN Agathe" userId="3d6b4f36-572f-4048-8dcf-40f5dbb04ad3" providerId="ADAL" clId="{51E74A70-99CF-4CD9-9412-691D5EE6E210}" dt="2022-08-29T18:15:45.105" v="10328"/>
          <ac:spMkLst>
            <pc:docMk/>
            <pc:sldMk cId="3988245558" sldId="293"/>
            <ac:spMk id="23" creationId="{33427075-BDDF-4B04-B4ED-7BCC36BEDD4F}"/>
          </ac:spMkLst>
        </pc:spChg>
        <pc:spChg chg="mod">
          <ac:chgData name="GRANDJEAN Agathe" userId="3d6b4f36-572f-4048-8dcf-40f5dbb04ad3" providerId="ADAL" clId="{51E74A70-99CF-4CD9-9412-691D5EE6E210}" dt="2022-08-29T18:54:31.775" v="12579" actId="113"/>
          <ac:spMkLst>
            <pc:docMk/>
            <pc:sldMk cId="3988245558" sldId="293"/>
            <ac:spMk id="54" creationId="{F01416C9-5ABA-4649-8952-CA2EE10A08B6}"/>
          </ac:spMkLst>
        </pc:spChg>
        <pc:spChg chg="mod">
          <ac:chgData name="GRANDJEAN Agathe" userId="3d6b4f36-572f-4048-8dcf-40f5dbb04ad3" providerId="ADAL" clId="{51E74A70-99CF-4CD9-9412-691D5EE6E210}" dt="2022-08-29T18:02:53.060" v="10280" actId="207"/>
          <ac:spMkLst>
            <pc:docMk/>
            <pc:sldMk cId="3988245558" sldId="293"/>
            <ac:spMk id="55" creationId="{EADBB40C-4856-4C62-9AD7-8B7A5A778CA9}"/>
          </ac:spMkLst>
        </pc:spChg>
        <pc:spChg chg="mod">
          <ac:chgData name="GRANDJEAN Agathe" userId="3d6b4f36-572f-4048-8dcf-40f5dbb04ad3" providerId="ADAL" clId="{51E74A70-99CF-4CD9-9412-691D5EE6E210}" dt="2022-08-29T18:54:26.199" v="12578" actId="113"/>
          <ac:spMkLst>
            <pc:docMk/>
            <pc:sldMk cId="3988245558" sldId="293"/>
            <ac:spMk id="58" creationId="{C5C07E2F-DA8C-48E3-B980-42CE6821DC92}"/>
          </ac:spMkLst>
        </pc:spChg>
        <pc:spChg chg="mod">
          <ac:chgData name="GRANDJEAN Agathe" userId="3d6b4f36-572f-4048-8dcf-40f5dbb04ad3" providerId="ADAL" clId="{51E74A70-99CF-4CD9-9412-691D5EE6E210}" dt="2022-08-29T17:51:09.407" v="8786" actId="20577"/>
          <ac:spMkLst>
            <pc:docMk/>
            <pc:sldMk cId="3988245558" sldId="293"/>
            <ac:spMk id="65" creationId="{1F7C8AE8-468A-4032-8BAA-EFA7CC30BAC3}"/>
          </ac:spMkLst>
        </pc:spChg>
      </pc:sldChg>
      <pc:sldChg chg="addSp modSp">
        <pc:chgData name="GRANDJEAN Agathe" userId="3d6b4f36-572f-4048-8dcf-40f5dbb04ad3" providerId="ADAL" clId="{51E74A70-99CF-4CD9-9412-691D5EE6E210}" dt="2022-08-29T18:52:11.790" v="12567" actId="113"/>
        <pc:sldMkLst>
          <pc:docMk/>
          <pc:sldMk cId="814553286" sldId="295"/>
        </pc:sldMkLst>
        <pc:spChg chg="add mod">
          <ac:chgData name="GRANDJEAN Agathe" userId="3d6b4f36-572f-4048-8dcf-40f5dbb04ad3" providerId="ADAL" clId="{51E74A70-99CF-4CD9-9412-691D5EE6E210}" dt="2022-08-29T17:41:26.778" v="7853" actId="1037"/>
          <ac:spMkLst>
            <pc:docMk/>
            <pc:sldMk cId="814553286" sldId="295"/>
            <ac:spMk id="23" creationId="{B8A92CB2-F4DD-4CB7-99A5-5CCB4B747E29}"/>
          </ac:spMkLst>
        </pc:spChg>
        <pc:spChg chg="add">
          <ac:chgData name="GRANDJEAN Agathe" userId="3d6b4f36-572f-4048-8dcf-40f5dbb04ad3" providerId="ADAL" clId="{51E74A70-99CF-4CD9-9412-691D5EE6E210}" dt="2022-08-29T18:14:59.008" v="10305"/>
          <ac:spMkLst>
            <pc:docMk/>
            <pc:sldMk cId="814553286" sldId="295"/>
            <ac:spMk id="24" creationId="{E3743893-122E-46BB-BC8D-1FA278C43F7F}"/>
          </ac:spMkLst>
        </pc:spChg>
        <pc:spChg chg="mod">
          <ac:chgData name="GRANDJEAN Agathe" userId="3d6b4f36-572f-4048-8dcf-40f5dbb04ad3" providerId="ADAL" clId="{51E74A70-99CF-4CD9-9412-691D5EE6E210}" dt="2022-08-29T18:52:11.790" v="12567" actId="113"/>
          <ac:spMkLst>
            <pc:docMk/>
            <pc:sldMk cId="814553286" sldId="295"/>
            <ac:spMk id="25" creationId="{B735A166-8D6B-4942-B663-7D038F171411}"/>
          </ac:spMkLst>
        </pc:spChg>
        <pc:spChg chg="mod">
          <ac:chgData name="GRANDJEAN Agathe" userId="3d6b4f36-572f-4048-8dcf-40f5dbb04ad3" providerId="ADAL" clId="{51E74A70-99CF-4CD9-9412-691D5EE6E210}" dt="2022-08-29T14:52:18.492" v="1505" actId="108"/>
          <ac:spMkLst>
            <pc:docMk/>
            <pc:sldMk cId="814553286" sldId="295"/>
            <ac:spMk id="26" creationId="{FAEB4F5F-B914-4652-B707-296761EA5BF2}"/>
          </ac:spMkLst>
        </pc:spChg>
        <pc:spChg chg="mod">
          <ac:chgData name="GRANDJEAN Agathe" userId="3d6b4f36-572f-4048-8dcf-40f5dbb04ad3" providerId="ADAL" clId="{51E74A70-99CF-4CD9-9412-691D5EE6E210}" dt="2022-08-29T18:51:17.136" v="12556" actId="113"/>
          <ac:spMkLst>
            <pc:docMk/>
            <pc:sldMk cId="814553286" sldId="295"/>
            <ac:spMk id="37" creationId="{3BCAFC36-74FD-427C-B02E-943F9D93F6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18436-9676-47ED-B5A1-61C8FB9B0BAB}" type="datetimeFigureOut">
              <a:rPr lang="fr-FR" smtClean="0"/>
              <a:t>20/01/2023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99D71-7D44-42CC-B995-C13632E988FF}" type="slidenum">
              <a:rPr lang="fr-FR" smtClean="0"/>
              <a:t>‹N°›</a:t>
            </a:fld>
            <a:endParaRPr lang="fr-FR"/>
          </a:p>
        </p:txBody>
      </p:sp>
    </p:spTree>
    <p:extLst>
      <p:ext uri="{BB962C8B-B14F-4D97-AF65-F5344CB8AC3E}">
        <p14:creationId xmlns:p14="http://schemas.microsoft.com/office/powerpoint/2010/main" val="89938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D99D71-7D44-42CC-B995-C13632E988FF}" type="slidenum">
              <a:rPr lang="fr-FR" smtClean="0"/>
              <a:t>9</a:t>
            </a:fld>
            <a:endParaRPr lang="fr-FR"/>
          </a:p>
        </p:txBody>
      </p:sp>
    </p:spTree>
    <p:extLst>
      <p:ext uri="{BB962C8B-B14F-4D97-AF65-F5344CB8AC3E}">
        <p14:creationId xmlns:p14="http://schemas.microsoft.com/office/powerpoint/2010/main" val="259504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F98889B-7CF6-4B0C-8004-CB7A75EDA3E5}" type="slidenum">
              <a:rPr lang="fr-FR" smtClean="0"/>
              <a:t>10</a:t>
            </a:fld>
            <a:endParaRPr lang="fr-FR"/>
          </a:p>
        </p:txBody>
      </p:sp>
    </p:spTree>
    <p:extLst>
      <p:ext uri="{BB962C8B-B14F-4D97-AF65-F5344CB8AC3E}">
        <p14:creationId xmlns:p14="http://schemas.microsoft.com/office/powerpoint/2010/main" val="48262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Négociation : proposer l'adoption d'une approche intercommunale, inclure l'étape de conversion des droits existants, l'appropriation du modèle régional ou la rédaction d'un autre modèle de convention, la phase de proposition du pourcentage de flux par les bailleurs, la rédaction de la convention</a:t>
            </a:r>
            <a:endParaRPr lang="fr-FR" dirty="0"/>
          </a:p>
        </p:txBody>
      </p:sp>
      <p:sp>
        <p:nvSpPr>
          <p:cNvPr id="4" name="Espace réservé du numéro de diapositive 3"/>
          <p:cNvSpPr>
            <a:spLocks noGrp="1"/>
          </p:cNvSpPr>
          <p:nvPr>
            <p:ph type="sldNum" sz="quarter" idx="5"/>
          </p:nvPr>
        </p:nvSpPr>
        <p:spPr/>
        <p:txBody>
          <a:bodyPr/>
          <a:lstStyle/>
          <a:p>
            <a:fld id="{FF98889B-7CF6-4B0C-8004-CB7A75EDA3E5}" type="slidenum">
              <a:rPr lang="fr-FR" smtClean="0"/>
              <a:t>11</a:t>
            </a:fld>
            <a:endParaRPr lang="fr-FR"/>
          </a:p>
        </p:txBody>
      </p:sp>
    </p:spTree>
    <p:extLst>
      <p:ext uri="{BB962C8B-B14F-4D97-AF65-F5344CB8AC3E}">
        <p14:creationId xmlns:p14="http://schemas.microsoft.com/office/powerpoint/2010/main" val="349185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0236D9-8B69-49F0-BC2A-CCAE1E1D141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8F62C05-F14D-4377-8F8D-333E30DB6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506CD9-8EE7-4961-A039-2819FC2F140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D4FA4FE-8A52-47DD-936F-6B906EB6AE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9B1987-97B5-4062-85B3-C40D83FF8CEC}"/>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4350020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EEBE7-7E69-4671-A4C2-BDFEFDE62C8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1429DA-624C-4BA4-A9C3-02623639D75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627F96-302B-496E-90E5-F24D23345E2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17A59A9-2753-4A1C-8850-67D25F68A3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5C36D1-4380-442B-A855-49E49065ED3E}"/>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165548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6BEB15-7E35-474B-8D7E-EF189D48E27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DBECB7-1B12-4E9B-9BE1-78792DCCE06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3E154A-9DA4-4C45-B6FF-409F7451FBC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CC2AE7C-7F39-4A09-82C2-E519559153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6C2935-5004-4E79-8C5F-C1CBA3A4BD58}"/>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144970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_Parti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DCFD8C-1D91-40C7-839F-6DC261A53B85}"/>
              </a:ext>
            </a:extLst>
          </p:cNvPr>
          <p:cNvPicPr>
            <a:picLocks noChangeAspect="1"/>
          </p:cNvPicPr>
          <p:nvPr userDrawn="1"/>
        </p:nvPicPr>
        <p:blipFill rotWithShape="1">
          <a:blip r:embed="rId2"/>
          <a:srcRect b="13889"/>
          <a:stretch/>
        </p:blipFill>
        <p:spPr>
          <a:xfrm>
            <a:off x="0" y="0"/>
            <a:ext cx="6907523" cy="6367031"/>
          </a:xfrm>
          <a:prstGeom prst="rect">
            <a:avLst/>
          </a:prstGeom>
        </p:spPr>
      </p:pic>
      <p:sp>
        <p:nvSpPr>
          <p:cNvPr id="4" name="Espace réservé du texte 4">
            <a:extLst>
              <a:ext uri="{FF2B5EF4-FFF2-40B4-BE49-F238E27FC236}">
                <a16:creationId xmlns:a16="http://schemas.microsoft.com/office/drawing/2014/main" id="{9B3531F2-B44A-4250-89E9-3D964967315A}"/>
              </a:ext>
            </a:extLst>
          </p:cNvPr>
          <p:cNvSpPr>
            <a:spLocks noGrp="1"/>
          </p:cNvSpPr>
          <p:nvPr>
            <p:ph type="body" sz="quarter" idx="12" hasCustomPrompt="1"/>
          </p:nvPr>
        </p:nvSpPr>
        <p:spPr>
          <a:xfrm>
            <a:off x="5739451" y="2020471"/>
            <a:ext cx="4600474" cy="2171470"/>
          </a:xfrm>
          <a:prstGeom prst="rect">
            <a:avLst/>
          </a:prstGeom>
          <a:noFill/>
        </p:spPr>
        <p:txBody>
          <a:bodyPr anchor="ctr">
            <a:normAutofit/>
          </a:bodyPr>
          <a:lstStyle>
            <a:lvl1pPr marL="0" indent="0" algn="l">
              <a:buClr>
                <a:schemeClr val="accent6"/>
              </a:buClr>
              <a:buSzPct val="120000"/>
              <a:buFont typeface="Arial" pitchFamily="34" charset="0"/>
              <a:buNone/>
              <a:defRPr sz="4278" b="1" cap="none" baseline="0">
                <a:solidFill>
                  <a:schemeClr val="tx2"/>
                </a:solidFill>
                <a:effectLst/>
                <a:latin typeface="+mn-lt"/>
                <a:cs typeface="Segoe UI Semilight" pitchFamily="34" charset="0"/>
              </a:defRPr>
            </a:lvl1pPr>
          </a:lstStyle>
          <a:p>
            <a:pPr lvl="0"/>
            <a:r>
              <a:rPr lang="fr-FR" dirty="0"/>
              <a:t>Titre partie</a:t>
            </a:r>
          </a:p>
        </p:txBody>
      </p:sp>
      <p:sp>
        <p:nvSpPr>
          <p:cNvPr id="10" name="Flèche : chevron 9">
            <a:extLst>
              <a:ext uri="{FF2B5EF4-FFF2-40B4-BE49-F238E27FC236}">
                <a16:creationId xmlns:a16="http://schemas.microsoft.com/office/drawing/2014/main" id="{EB64AD57-23AC-4323-B300-8DEFF8A34D43}"/>
              </a:ext>
            </a:extLst>
          </p:cNvPr>
          <p:cNvSpPr/>
          <p:nvPr userDrawn="1"/>
        </p:nvSpPr>
        <p:spPr>
          <a:xfrm>
            <a:off x="3063025" y="2234516"/>
            <a:ext cx="703111" cy="1897999"/>
          </a:xfrm>
          <a:prstGeom prst="chevron">
            <a:avLst>
              <a:gd name="adj" fmla="val 89716"/>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4">
              <a:solidFill>
                <a:schemeClr val="tx1"/>
              </a:solidFill>
            </a:endParaRPr>
          </a:p>
        </p:txBody>
      </p:sp>
      <p:sp>
        <p:nvSpPr>
          <p:cNvPr id="2" name="Espace réservé du pied de page 1">
            <a:extLst>
              <a:ext uri="{FF2B5EF4-FFF2-40B4-BE49-F238E27FC236}">
                <a16:creationId xmlns:a16="http://schemas.microsoft.com/office/drawing/2014/main" id="{95ED601B-D2E5-4664-AE26-535BA0DDB9DB}"/>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2D53118E-7145-465E-A3C8-E97F4904974E}"/>
              </a:ext>
            </a:extLst>
          </p:cNvPr>
          <p:cNvSpPr>
            <a:spLocks noGrp="1"/>
          </p:cNvSpPr>
          <p:nvPr>
            <p:ph type="sldNum" sz="quarter" idx="14"/>
          </p:nvPr>
        </p:nvSpPr>
        <p:spPr/>
        <p:txBody>
          <a:bodyPr/>
          <a:lstStyle/>
          <a:p>
            <a:fld id="{FD495AF3-2BE3-4F2F-A3F0-65C3F202E4D2}" type="slidenum">
              <a:rPr lang="fr-FR" altLang="fr-FR" smtClean="0"/>
              <a:pPr/>
              <a:t>‹N°›</a:t>
            </a:fld>
            <a:endParaRPr lang="fr-FR" altLang="fr-FR" dirty="0"/>
          </a:p>
        </p:txBody>
      </p:sp>
    </p:spTree>
    <p:extLst>
      <p:ext uri="{BB962C8B-B14F-4D97-AF65-F5344CB8AC3E}">
        <p14:creationId xmlns:p14="http://schemas.microsoft.com/office/powerpoint/2010/main" val="601121332"/>
      </p:ext>
    </p:extLst>
  </p:cSld>
  <p:clrMapOvr>
    <a:masterClrMapping/>
  </p:clrMapOvr>
  <p:extLst mod="1">
    <p:ext uri="{DCECCB84-F9BA-43D5-87BE-67443E8EF086}">
      <p15:sldGuideLst xmlns:p15="http://schemas.microsoft.com/office/powerpoint/2012/main">
        <p15:guide id="1" orient="horz" pos="2423">
          <p15:clr>
            <a:srgbClr val="FBAE40"/>
          </p15:clr>
        </p15:guide>
        <p15:guide id="2" pos="43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0450A-F2F2-4D31-A475-884FF64EBB3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5FAF62-8BBA-4315-A94F-E20E5E13B1BF}"/>
              </a:ext>
            </a:extLst>
          </p:cNvPr>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9C05348-F45D-4C43-8E90-7CD24C2724D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889F3EC-70C0-47D1-9FBC-A509BEA26466}"/>
              </a:ext>
            </a:extLst>
          </p:cNvPr>
          <p:cNvSpPr>
            <a:spLocks noGrp="1"/>
          </p:cNvSpPr>
          <p:nvPr>
            <p:ph type="ftr" sz="quarter" idx="11"/>
          </p:nvPr>
        </p:nvSpPr>
        <p:spPr>
          <a:xfrm>
            <a:off x="3581400" y="6356350"/>
            <a:ext cx="5029200" cy="365125"/>
          </a:xfrm>
        </p:spPr>
        <p:txBody>
          <a:bodyPr/>
          <a:lstStyle>
            <a:lvl1pPr>
              <a:defRPr>
                <a:solidFill>
                  <a:schemeClr val="bg2">
                    <a:lumMod val="90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A19F828F-0E5C-457B-AE4F-21E174A99D20}"/>
              </a:ext>
            </a:extLst>
          </p:cNvPr>
          <p:cNvSpPr>
            <a:spLocks noGrp="1"/>
          </p:cNvSpPr>
          <p:nvPr>
            <p:ph type="sldNum" sz="quarter" idx="12"/>
          </p:nvPr>
        </p:nvSpPr>
        <p:spPr/>
        <p:txBody>
          <a:bodyPr/>
          <a:lstStyle>
            <a:lvl1pPr>
              <a:defRPr>
                <a:solidFill>
                  <a:schemeClr val="bg2">
                    <a:lumMod val="90000"/>
                  </a:schemeClr>
                </a:solidFill>
              </a:defRPr>
            </a:lvl1pPr>
          </a:lstStyle>
          <a:p>
            <a:fld id="{CDDEC057-46EF-41FD-BDD7-9AE82FE36516}" type="slidenum">
              <a:rPr lang="fr-FR" smtClean="0"/>
              <a:pPr/>
              <a:t>‹N°›</a:t>
            </a:fld>
            <a:endParaRPr lang="fr-FR" dirty="0"/>
          </a:p>
        </p:txBody>
      </p:sp>
    </p:spTree>
    <p:extLst>
      <p:ext uri="{BB962C8B-B14F-4D97-AF65-F5344CB8AC3E}">
        <p14:creationId xmlns:p14="http://schemas.microsoft.com/office/powerpoint/2010/main" val="4234933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30F32-0C74-47E8-A563-AC31CB61A71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6F51F5D-04D8-4160-8346-0B3EE0892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DF504DC-8117-452D-890C-7D49ECCE588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2902FF9-99BE-4FDF-BBFB-F3114B1E2A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3D0482-200C-48B3-8D81-4FAA0639E384}"/>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402350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DC58C2-23D5-4080-8165-572710875D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146094-E482-401B-9A59-88E768A411C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42004C-6704-41D6-92B7-44A455C85DC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828498D-458E-4DEB-A61A-FCF8CAA645F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CA37D47-3EA7-4546-AFDB-3FB2BB3C96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5ED312-3008-4B6E-AC0C-12FF8A3614E6}"/>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121841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CE0BD-924E-4F98-B4A8-57236E2406F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D1619E4-673A-4BCF-9A99-F0C11C082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81D330D-163C-470A-ADAD-DB4845F8A8A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36BC09-50E2-4BD2-AA9A-ACD7D1535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CB80CC5-8F21-4734-B404-FD230A98D1B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EEACE6F-740A-467C-8517-2F1291E3A531}"/>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2E82DAB-5CCD-4029-AB83-C2718129B6F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A5EC57-CE3A-4C43-9C70-F40893198071}"/>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293623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BF7C7-331F-44C1-B5EF-2B8A5A9E4AA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9995B67-87F0-420D-9F85-5E27A67D824C}"/>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7D3AEBE6-DAAE-4981-ADE6-DBEDC2C24F2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6BFE7B3-CF18-4359-AC52-B2974F2300C5}"/>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403730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ADDA8D-6E44-4EA7-8092-10306E3888D6}"/>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3B1AB53C-D408-4F08-B85B-8EF3F1C1F96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925F52-B0EF-4469-BD30-7B1B85FCD8E1}"/>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20566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9051B-A85E-4DD4-8016-AAFC4CEF13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91D75CB-C8F3-4254-A31E-6AA8AEA99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562AD87-573E-40B2-A5E8-9D56874A9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6C7C0AA-761E-49AF-8F06-65C0A91B847A}"/>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5A2A414-53B6-475D-9EBC-A5BF673CAD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E1D198-E7DE-4DFA-AB57-723FEC83DFAD}"/>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265894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AF751A-48FE-4ABB-B10B-E209813592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DB90C13-9672-4760-896D-C2FC012C6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0A7A488-C771-4C3D-99C9-BE2EA629A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0D1D4BF-8B8D-4764-9A21-95B78EE74F1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01CCB6B-5BA3-4DEC-B233-11F74CCF5A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62BE79-6256-4549-888E-3A99BFEE3660}"/>
              </a:ext>
            </a:extLst>
          </p:cNvPr>
          <p:cNvSpPr>
            <a:spLocks noGrp="1"/>
          </p:cNvSpPr>
          <p:nvPr>
            <p:ph type="sldNum" sz="quarter" idx="12"/>
          </p:nvPr>
        </p:nvSpPr>
        <p:spPr/>
        <p:txBody>
          <a:bodyPr/>
          <a:lstStyle/>
          <a:p>
            <a:fld id="{CDDEC057-46EF-41FD-BDD7-9AE82FE36516}" type="slidenum">
              <a:rPr lang="fr-FR" smtClean="0"/>
              <a:t>‹N°›</a:t>
            </a:fld>
            <a:endParaRPr lang="fr-FR"/>
          </a:p>
        </p:txBody>
      </p:sp>
    </p:spTree>
    <p:extLst>
      <p:ext uri="{BB962C8B-B14F-4D97-AF65-F5344CB8AC3E}">
        <p14:creationId xmlns:p14="http://schemas.microsoft.com/office/powerpoint/2010/main" val="248187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B24529-0E15-4778-BA52-BE60CBC1E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81822C2-CD8C-457F-9012-171482523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D00C43-3F4B-468F-BF1F-137544C12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188ED879-0029-4B3D-AB0E-12D3BC74C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54DD7A0-AC7D-46EC-9379-8603BCE3F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EC057-46EF-41FD-BDD7-9AE82FE36516}" type="slidenum">
              <a:rPr lang="fr-FR" smtClean="0"/>
              <a:t>‹N°›</a:t>
            </a:fld>
            <a:endParaRPr lang="fr-FR"/>
          </a:p>
        </p:txBody>
      </p:sp>
    </p:spTree>
    <p:extLst>
      <p:ext uri="{BB962C8B-B14F-4D97-AF65-F5344CB8AC3E}">
        <p14:creationId xmlns:p14="http://schemas.microsoft.com/office/powerpoint/2010/main" val="2027836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3999" y="553671"/>
            <a:ext cx="11570365" cy="5471157"/>
          </a:xfrm>
          <a:prstGeom prst="rect">
            <a:avLst/>
          </a:prstGeom>
        </p:spPr>
      </p:pic>
    </p:spTree>
    <p:extLst>
      <p:ext uri="{BB962C8B-B14F-4D97-AF65-F5344CB8AC3E}">
        <p14:creationId xmlns:p14="http://schemas.microsoft.com/office/powerpoint/2010/main" val="331393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AD1F776A-49FD-430F-BBAB-B0EC4C9F6308}"/>
              </a:ext>
            </a:extLst>
          </p:cNvPr>
          <p:cNvSpPr/>
          <p:nvPr/>
        </p:nvSpPr>
        <p:spPr>
          <a:xfrm>
            <a:off x="0" y="0"/>
            <a:ext cx="12192000" cy="1079500"/>
          </a:xfrm>
          <a:prstGeom prst="flowChartDocumen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fr-FR" sz="32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A3. </a:t>
            </a:r>
            <a:r>
              <a:rPr lang="fr-FR" sz="3200" dirty="0">
                <a:solidFill>
                  <a:prstClr val="white"/>
                </a:solidFill>
                <a:latin typeface="Bahnschrift SemiCondensed" panose="020B0502040204020203" pitchFamily="34" charset="0"/>
              </a:rPr>
              <a:t>Approfondissement des </a:t>
            </a:r>
            <a:r>
              <a:rPr lang="fr-FR" sz="3200" dirty="0" smtClean="0">
                <a:solidFill>
                  <a:prstClr val="white"/>
                </a:solidFill>
                <a:latin typeface="Bahnschrift SemiCondensed" panose="020B0502040204020203" pitchFamily="34" charset="0"/>
              </a:rPr>
              <a:t>réflexions sur les objectifs d'attributions des </a:t>
            </a:r>
            <a:r>
              <a:rPr lang="fr-FR" sz="3200" dirty="0">
                <a:solidFill>
                  <a:prstClr val="white"/>
                </a:solidFill>
                <a:latin typeface="Bahnschrift SemiCondensed" panose="020B0502040204020203" pitchFamily="34" charset="0"/>
              </a:rPr>
              <a:t>réservataires et sur les besoins à exprimer aux bailleurs</a:t>
            </a:r>
          </a:p>
        </p:txBody>
      </p:sp>
      <p:sp>
        <p:nvSpPr>
          <p:cNvPr id="19" name="ZoneTexte 18">
            <a:extLst>
              <a:ext uri="{FF2B5EF4-FFF2-40B4-BE49-F238E27FC236}">
                <a16:creationId xmlns:a16="http://schemas.microsoft.com/office/drawing/2014/main" id="{5C7199FB-FB0D-4C82-B33B-F420D5552B97}"/>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21" name="ZoneTexte 20">
            <a:extLst>
              <a:ext uri="{FF2B5EF4-FFF2-40B4-BE49-F238E27FC236}">
                <a16:creationId xmlns:a16="http://schemas.microsoft.com/office/drawing/2014/main" id="{B781E6F9-ABD2-4888-8B25-39CCFE90BDE2}"/>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23" name="ZoneTexte 22">
            <a:extLst>
              <a:ext uri="{FF2B5EF4-FFF2-40B4-BE49-F238E27FC236}">
                <a16:creationId xmlns:a16="http://schemas.microsoft.com/office/drawing/2014/main" id="{AAC92422-E3DA-44FC-98EF-E071AC99E41C}"/>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25" name="ZoneTexte 24">
            <a:extLst>
              <a:ext uri="{FF2B5EF4-FFF2-40B4-BE49-F238E27FC236}">
                <a16:creationId xmlns:a16="http://schemas.microsoft.com/office/drawing/2014/main" id="{57182879-7BC5-44F2-BE33-5CE69023848B}"/>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0" name="ZoneTexte 29">
            <a:extLst>
              <a:ext uri="{FF2B5EF4-FFF2-40B4-BE49-F238E27FC236}">
                <a16:creationId xmlns:a16="http://schemas.microsoft.com/office/drawing/2014/main" id="{F746A5ED-ECD5-4006-A18B-6C7710E31C20}"/>
              </a:ext>
            </a:extLst>
          </p:cNvPr>
          <p:cNvSpPr txBox="1"/>
          <p:nvPr/>
        </p:nvSpPr>
        <p:spPr>
          <a:xfrm>
            <a:off x="6169163" y="4384198"/>
            <a:ext cx="5940513" cy="1692771"/>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a:solidFill>
                  <a:schemeClr val="tx1">
                    <a:lumMod val="50000"/>
                    <a:lumOff val="50000"/>
                  </a:schemeClr>
                </a:solidFill>
                <a:latin typeface="Calibri" panose="020F0502020204030204"/>
              </a:rPr>
              <a:t>Pour le réservataire commune, proposition de réfléchir à l’échelle intercommunale sur la qualification du flux</a:t>
            </a:r>
          </a:p>
          <a:p>
            <a:pPr lvl="0" algn="just">
              <a:defRPr/>
            </a:pPr>
            <a:r>
              <a:rPr lang="fr-FR" sz="1300" dirty="0">
                <a:solidFill>
                  <a:schemeClr val="tx1">
                    <a:lumMod val="50000"/>
                    <a:lumOff val="50000"/>
                  </a:schemeClr>
                </a:solidFill>
                <a:latin typeface="Calibri" panose="020F0502020204030204"/>
                <a:sym typeface="Wingdings" panose="05000000000000000000" pitchFamily="2" charset="2"/>
              </a:rPr>
              <a:t> </a:t>
            </a:r>
            <a:r>
              <a:rPr lang="fr-FR" sz="1300" b="1" dirty="0">
                <a:solidFill>
                  <a:schemeClr val="tx1">
                    <a:lumMod val="50000"/>
                    <a:lumOff val="50000"/>
                  </a:schemeClr>
                </a:solidFill>
                <a:latin typeface="Calibri" panose="020F0502020204030204"/>
              </a:rPr>
              <a:t>Les objectifs sont triples </a:t>
            </a:r>
            <a:r>
              <a:rPr lang="fr-FR" sz="1300" dirty="0">
                <a:solidFill>
                  <a:schemeClr val="tx1">
                    <a:lumMod val="50000"/>
                    <a:lumOff val="50000"/>
                  </a:schemeClr>
                </a:solidFill>
                <a:latin typeface="Calibri" panose="020F0502020204030204"/>
              </a:rPr>
              <a:t>: gagner en poids politique, avoir un seul interlocuteur privilégié pour les bailleurs sociaux et lier la gestion en flux à une stratégie de 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Dès lors des modalités de réflexion collaborative peuvent être mise en place par l’EPCI </a:t>
            </a:r>
            <a:r>
              <a:rPr kumimoji="0" lang="fr-FR" sz="1300" b="0" i="1"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(la méthodologie indicative relative aux réservataire pourra être appliquée de la même façon).</a:t>
            </a:r>
          </a:p>
        </p:txBody>
      </p:sp>
      <p:sp>
        <p:nvSpPr>
          <p:cNvPr id="31" name="ZoneTexte 30">
            <a:extLst>
              <a:ext uri="{FF2B5EF4-FFF2-40B4-BE49-F238E27FC236}">
                <a16:creationId xmlns:a16="http://schemas.microsoft.com/office/drawing/2014/main" id="{42282F68-20DB-466C-82F5-D0983F6E1AF3}"/>
              </a:ext>
            </a:extLst>
          </p:cNvPr>
          <p:cNvSpPr txBox="1"/>
          <p:nvPr/>
        </p:nvSpPr>
        <p:spPr>
          <a:xfrm>
            <a:off x="54997" y="3299795"/>
            <a:ext cx="5874747"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Travail en chambre ou avec des réservataires du territoire si souhaité </a:t>
            </a:r>
          </a:p>
        </p:txBody>
      </p:sp>
      <p:sp>
        <p:nvSpPr>
          <p:cNvPr id="32" name="ZoneTexte 31">
            <a:extLst>
              <a:ext uri="{FF2B5EF4-FFF2-40B4-BE49-F238E27FC236}">
                <a16:creationId xmlns:a16="http://schemas.microsoft.com/office/drawing/2014/main" id="{B60AC73E-611E-4248-96CC-B23B298A4DCB}"/>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4" name="ZoneTexte 33">
            <a:extLst>
              <a:ext uri="{FF2B5EF4-FFF2-40B4-BE49-F238E27FC236}">
                <a16:creationId xmlns:a16="http://schemas.microsoft.com/office/drawing/2014/main" id="{E2DA1E49-E044-4282-87DD-DDED8B95112C}"/>
              </a:ext>
            </a:extLst>
          </p:cNvPr>
          <p:cNvSpPr txBox="1"/>
          <p:nvPr/>
        </p:nvSpPr>
        <p:spPr>
          <a:xfrm>
            <a:off x="152401" y="4384198"/>
            <a:ext cx="5777344" cy="2492990"/>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200" dirty="0">
                <a:solidFill>
                  <a:schemeClr val="tx1">
                    <a:lumMod val="50000"/>
                    <a:lumOff val="50000"/>
                  </a:schemeClr>
                </a:solidFill>
              </a:rPr>
              <a:t>La qualification du flux doit reposer sur les </a:t>
            </a:r>
            <a:r>
              <a:rPr lang="fr-FR" sz="1200" b="1" dirty="0">
                <a:solidFill>
                  <a:schemeClr val="tx1">
                    <a:lumMod val="50000"/>
                    <a:lumOff val="50000"/>
                  </a:schemeClr>
                </a:solidFill>
              </a:rPr>
              <a:t>instances</a:t>
            </a:r>
            <a:r>
              <a:rPr lang="fr-FR" sz="1200" dirty="0">
                <a:solidFill>
                  <a:schemeClr val="tx1">
                    <a:lumMod val="50000"/>
                    <a:lumOff val="50000"/>
                  </a:schemeClr>
                </a:solidFill>
              </a:rPr>
              <a:t> et les </a:t>
            </a:r>
            <a:r>
              <a:rPr lang="fr-FR" sz="1200" b="1" dirty="0">
                <a:solidFill>
                  <a:schemeClr val="tx1">
                    <a:lumMod val="50000"/>
                    <a:lumOff val="50000"/>
                  </a:schemeClr>
                </a:solidFill>
              </a:rPr>
              <a:t>documents</a:t>
            </a:r>
            <a:r>
              <a:rPr lang="fr-FR" sz="1200" dirty="0">
                <a:solidFill>
                  <a:schemeClr val="tx1">
                    <a:lumMod val="50000"/>
                    <a:lumOff val="50000"/>
                  </a:schemeClr>
                </a:solidFill>
              </a:rPr>
              <a:t> lorsque ces derniers sont présent sur le territoire : en priorité la </a:t>
            </a:r>
            <a:r>
              <a:rPr lang="fr-FR" sz="1200" b="1" dirty="0">
                <a:solidFill>
                  <a:schemeClr val="tx1">
                    <a:lumMod val="50000"/>
                    <a:lumOff val="50000"/>
                  </a:schemeClr>
                </a:solidFill>
              </a:rPr>
              <a:t>CIL</a:t>
            </a:r>
            <a:r>
              <a:rPr lang="fr-FR" sz="1200" dirty="0">
                <a:solidFill>
                  <a:schemeClr val="tx1">
                    <a:lumMod val="50000"/>
                    <a:lumOff val="50000"/>
                  </a:schemeClr>
                </a:solidFill>
              </a:rPr>
              <a:t> et la </a:t>
            </a:r>
            <a:r>
              <a:rPr lang="fr-FR" sz="1200" b="1" dirty="0">
                <a:solidFill>
                  <a:schemeClr val="tx1">
                    <a:lumMod val="50000"/>
                    <a:lumOff val="50000"/>
                  </a:schemeClr>
                </a:solidFill>
              </a:rPr>
              <a:t>CIA</a:t>
            </a:r>
            <a:r>
              <a:rPr lang="fr-FR" sz="1200" dirty="0">
                <a:solidFill>
                  <a:schemeClr val="tx1">
                    <a:lumMod val="50000"/>
                    <a:lumOff val="50000"/>
                  </a:schemeClr>
                </a:solidFill>
              </a:rPr>
              <a:t>, mais également le </a:t>
            </a:r>
            <a:r>
              <a:rPr lang="fr-FR" sz="1200" b="1" dirty="0">
                <a:solidFill>
                  <a:schemeClr val="tx1">
                    <a:lumMod val="50000"/>
                    <a:lumOff val="50000"/>
                  </a:schemeClr>
                </a:solidFill>
              </a:rPr>
              <a:t>PLH</a:t>
            </a:r>
            <a:r>
              <a:rPr lang="fr-FR" sz="1200" dirty="0">
                <a:solidFill>
                  <a:schemeClr val="tx1">
                    <a:lumMod val="50000"/>
                    <a:lumOff val="50000"/>
                  </a:schemeClr>
                </a:solidFill>
              </a:rPr>
              <a:t> au besoin</a:t>
            </a:r>
          </a:p>
          <a:p>
            <a:pPr marL="171450" lvl="0" indent="-171450" algn="just">
              <a:buFont typeface="Arial" panose="020B0604020202020204" pitchFamily="34" charset="0"/>
              <a:buChar char="•"/>
              <a:defRPr/>
            </a:pPr>
            <a:r>
              <a:rPr lang="fr-FR" sz="1200" dirty="0">
                <a:solidFill>
                  <a:schemeClr val="tx1">
                    <a:lumMod val="50000"/>
                    <a:lumOff val="50000"/>
                  </a:schemeClr>
                </a:solidFill>
              </a:rPr>
              <a:t>Si le réservataire ne dispose pas de ces documents, il s’agira :</a:t>
            </a:r>
          </a:p>
          <a:p>
            <a:pPr marL="360363" lvl="1" indent="-184150" algn="just">
              <a:buFont typeface="Arial" panose="020B0604020202020204" pitchFamily="34" charset="0"/>
              <a:buChar char="•"/>
              <a:defRPr/>
            </a:pPr>
            <a:r>
              <a:rPr lang="fr-FR" sz="1200" dirty="0">
                <a:solidFill>
                  <a:schemeClr val="tx1">
                    <a:lumMod val="50000"/>
                    <a:lumOff val="50000"/>
                  </a:schemeClr>
                </a:solidFill>
              </a:rPr>
              <a:t>d</a:t>
            </a:r>
            <a:r>
              <a:rPr lang="fr-FR" sz="1200" dirty="0" smtClean="0">
                <a:solidFill>
                  <a:schemeClr val="tx1">
                    <a:lumMod val="50000"/>
                    <a:lumOff val="50000"/>
                  </a:schemeClr>
                </a:solidFill>
              </a:rPr>
              <a:t>’étudier </a:t>
            </a:r>
            <a:r>
              <a:rPr lang="fr-FR" sz="1200" dirty="0">
                <a:solidFill>
                  <a:schemeClr val="tx1">
                    <a:lumMod val="50000"/>
                    <a:lumOff val="50000"/>
                  </a:schemeClr>
                </a:solidFill>
              </a:rPr>
              <a:t>la demande du territoire : comment ma demande diffère de la demande des autres réservataires ? Quelles particularités ? Quels critères déterminants ? …</a:t>
            </a:r>
          </a:p>
          <a:p>
            <a:pPr marL="360363" lvl="1" indent="-184150" algn="just">
              <a:buFont typeface="Arial" panose="020B0604020202020204" pitchFamily="34" charset="0"/>
              <a:buChar char="•"/>
              <a:defRPr/>
            </a:pPr>
            <a:r>
              <a:rPr lang="fr-FR" sz="1200" dirty="0">
                <a:solidFill>
                  <a:schemeClr val="tx1">
                    <a:lumMod val="50000"/>
                    <a:lumOff val="50000"/>
                  </a:schemeClr>
                </a:solidFill>
              </a:rPr>
              <a:t>d</a:t>
            </a:r>
            <a:r>
              <a:rPr lang="fr-FR" sz="1200" dirty="0" smtClean="0">
                <a:solidFill>
                  <a:schemeClr val="tx1">
                    <a:lumMod val="50000"/>
                    <a:lumOff val="50000"/>
                  </a:schemeClr>
                </a:solidFill>
              </a:rPr>
              <a:t>’étudier </a:t>
            </a:r>
            <a:r>
              <a:rPr lang="fr-FR" sz="1200" dirty="0">
                <a:solidFill>
                  <a:schemeClr val="tx1">
                    <a:lumMod val="50000"/>
                    <a:lumOff val="50000"/>
                  </a:schemeClr>
                </a:solidFill>
              </a:rPr>
              <a:t>l’offre du territoire : Comment l’offre peut elle répondre à ma demande ? Quelles particularités de l’offre de ce bailleur par rapport à un autre ? …</a:t>
            </a:r>
          </a:p>
          <a:p>
            <a:pPr marL="360363" lvl="1" indent="-184150" algn="just">
              <a:buFont typeface="Arial" panose="020B0604020202020204" pitchFamily="34" charset="0"/>
              <a:buChar char="•"/>
              <a:defRPr/>
            </a:pPr>
            <a:r>
              <a:rPr lang="fr-FR" sz="1200" dirty="0">
                <a:solidFill>
                  <a:schemeClr val="tx1">
                    <a:lumMod val="50000"/>
                    <a:lumOff val="50000"/>
                  </a:schemeClr>
                </a:solidFill>
              </a:rPr>
              <a:t>à</a:t>
            </a:r>
            <a:r>
              <a:rPr lang="fr-FR" sz="1200" dirty="0" smtClean="0">
                <a:solidFill>
                  <a:schemeClr val="tx1">
                    <a:lumMod val="50000"/>
                    <a:lumOff val="50000"/>
                  </a:schemeClr>
                </a:solidFill>
              </a:rPr>
              <a:t> </a:t>
            </a:r>
            <a:r>
              <a:rPr lang="fr-FR" sz="1200" dirty="0">
                <a:solidFill>
                  <a:schemeClr val="tx1">
                    <a:lumMod val="50000"/>
                    <a:lumOff val="50000"/>
                  </a:schemeClr>
                </a:solidFill>
              </a:rPr>
              <a:t>partir de cette étude, déterminer un premier positionnement sur des objectifs fondés et réalistes</a:t>
            </a:r>
          </a:p>
          <a:p>
            <a:pPr lvl="0" algn="just">
              <a:defRPr/>
            </a:pPr>
            <a:r>
              <a:rPr lang="fr-FR" sz="1200" i="1" dirty="0">
                <a:solidFill>
                  <a:schemeClr val="tx1">
                    <a:lumMod val="50000"/>
                    <a:lumOff val="50000"/>
                  </a:schemeClr>
                </a:solidFill>
              </a:rPr>
              <a:t>La qualification des flux pourra être révisée dans le temps (renégociation des conventions tous les </a:t>
            </a:r>
            <a:r>
              <a:rPr lang="fr-FR" sz="1200" i="1" dirty="0" smtClean="0">
                <a:solidFill>
                  <a:schemeClr val="tx1">
                    <a:lumMod val="50000"/>
                    <a:lumOff val="50000"/>
                  </a:schemeClr>
                </a:solidFill>
              </a:rPr>
              <a:t>X </a:t>
            </a:r>
            <a:r>
              <a:rPr lang="fr-FR" sz="1200" i="1" dirty="0">
                <a:solidFill>
                  <a:schemeClr val="tx1">
                    <a:lumMod val="50000"/>
                    <a:lumOff val="50000"/>
                  </a:schemeClr>
                </a:solidFill>
              </a:rPr>
              <a:t>ans) et n’est donc pas définitive, cependant la définition d’une stratégie précoce facilitera les échanges avec les bailleurs </a:t>
            </a:r>
          </a:p>
        </p:txBody>
      </p:sp>
      <p:sp>
        <p:nvSpPr>
          <p:cNvPr id="35" name="ZoneTexte 34">
            <a:extLst>
              <a:ext uri="{FF2B5EF4-FFF2-40B4-BE49-F238E27FC236}">
                <a16:creationId xmlns:a16="http://schemas.microsoft.com/office/drawing/2014/main" id="{FD459320-0C82-4F7C-B9F1-79E828EA9FC6}"/>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37" name="Connecteur droit 36">
            <a:extLst>
              <a:ext uri="{FF2B5EF4-FFF2-40B4-BE49-F238E27FC236}">
                <a16:creationId xmlns:a16="http://schemas.microsoft.com/office/drawing/2014/main" id="{6361B71B-FECB-447B-B024-C3222E4D5C08}"/>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6B569FB-1622-4B65-99BA-A194AB362B80}"/>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39" name="Rectangle 38">
            <a:extLst>
              <a:ext uri="{FF2B5EF4-FFF2-40B4-BE49-F238E27FC236}">
                <a16:creationId xmlns:a16="http://schemas.microsoft.com/office/drawing/2014/main" id="{9A144DDA-2090-424C-8E1A-E211AEC3FD66}"/>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cxnSp>
        <p:nvCxnSpPr>
          <p:cNvPr id="40" name="Connecteur droit 39">
            <a:extLst>
              <a:ext uri="{FF2B5EF4-FFF2-40B4-BE49-F238E27FC236}">
                <a16:creationId xmlns:a16="http://schemas.microsoft.com/office/drawing/2014/main" id="{F27B7BEC-6314-46B8-B509-30D797176268}"/>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512E5F46-B9EA-42D9-9F87-F7F336D6920A}"/>
              </a:ext>
            </a:extLst>
          </p:cNvPr>
          <p:cNvSpPr txBox="1"/>
          <p:nvPr/>
        </p:nvSpPr>
        <p:spPr>
          <a:xfrm>
            <a:off x="11016" y="1528027"/>
            <a:ext cx="8848333" cy="892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La gestion en flux fera l’objet de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convention bilatérale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cette dernière reprendra la part de flux du réservataire, les objectifs indicatifs permettant l’orientation des libérations de logements vers </a:t>
            </a:r>
            <a:r>
              <a:rPr kumimoji="0" lang="fr-FR" sz="1300" b="0" i="0" u="none" strike="noStrike" kern="1200" cap="none" spc="0" normalizeH="0" baseline="0" noProof="0" dirty="0" smtClean="0">
                <a:ln>
                  <a:noFill/>
                </a:ln>
                <a:solidFill>
                  <a:prstClr val="black"/>
                </a:solidFill>
                <a:effectLst/>
                <a:uLnTx/>
                <a:uFillTx/>
                <a:latin typeface="Calibri" panose="020F0502020204030204"/>
                <a:ea typeface="+mn-ea"/>
                <a:cs typeface="+mn-cs"/>
              </a:rPr>
              <a:t>le réservataire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ainsi que des indicateurs de suivi. Il s’agit donc d’anticiper l’inscription de ces critères dans les conventions en entamant une réflexion sur les besoins et enjeux du territoire. Pour le réservataire commune, il peut être intéressant d’aborder cette réflexion à l’échelle intercommunale.</a:t>
            </a:r>
          </a:p>
        </p:txBody>
      </p:sp>
      <p:pic>
        <p:nvPicPr>
          <p:cNvPr id="43" name="Image 42">
            <a:extLst>
              <a:ext uri="{FF2B5EF4-FFF2-40B4-BE49-F238E27FC236}">
                <a16:creationId xmlns:a16="http://schemas.microsoft.com/office/drawing/2014/main" id="{BCF65CC5-EE26-4AAA-9DCE-897988EC0E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4" name="Graphique 43" descr="Livres">
            <a:extLst>
              <a:ext uri="{FF2B5EF4-FFF2-40B4-BE49-F238E27FC236}">
                <a16:creationId xmlns:a16="http://schemas.microsoft.com/office/drawing/2014/main" id="{D1794E8B-E144-4D9A-BD61-3FFAB6CC667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917546" y="1150911"/>
            <a:ext cx="377110" cy="377110"/>
          </a:xfrm>
          <a:prstGeom prst="rect">
            <a:avLst/>
          </a:prstGeom>
        </p:spPr>
      </p:pic>
      <p:pic>
        <p:nvPicPr>
          <p:cNvPr id="45" name="Graphique 44" descr="Liste de vérification (droite à gauche)">
            <a:extLst>
              <a:ext uri="{FF2B5EF4-FFF2-40B4-BE49-F238E27FC236}">
                <a16:creationId xmlns:a16="http://schemas.microsoft.com/office/drawing/2014/main" id="{CA78A809-FCDC-4051-8913-3CC690456A3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029711" y="3963215"/>
            <a:ext cx="382191" cy="382191"/>
          </a:xfrm>
          <a:prstGeom prst="rect">
            <a:avLst/>
          </a:prstGeom>
        </p:spPr>
      </p:pic>
      <p:pic>
        <p:nvPicPr>
          <p:cNvPr id="46" name="Graphique 45" descr="Salle de conseil">
            <a:extLst>
              <a:ext uri="{FF2B5EF4-FFF2-40B4-BE49-F238E27FC236}">
                <a16:creationId xmlns:a16="http://schemas.microsoft.com/office/drawing/2014/main" id="{EEB52022-AD89-476B-94B7-D16A85869DE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347188" y="2861921"/>
            <a:ext cx="479432" cy="479432"/>
          </a:xfrm>
          <a:prstGeom prst="rect">
            <a:avLst/>
          </a:prstGeom>
        </p:spPr>
      </p:pic>
      <p:pic>
        <p:nvPicPr>
          <p:cNvPr id="47" name="Graphique 46" descr="Salle de conseil">
            <a:extLst>
              <a:ext uri="{FF2B5EF4-FFF2-40B4-BE49-F238E27FC236}">
                <a16:creationId xmlns:a16="http://schemas.microsoft.com/office/drawing/2014/main" id="{D41C6727-40FE-498F-B054-55CF6A65366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233130" y="2851108"/>
            <a:ext cx="479432" cy="479432"/>
          </a:xfrm>
          <a:prstGeom prst="rect">
            <a:avLst/>
          </a:prstGeom>
        </p:spPr>
      </p:pic>
      <p:pic>
        <p:nvPicPr>
          <p:cNvPr id="48" name="Graphique 47" descr="Liste de vérification (droite à gauche)">
            <a:extLst>
              <a:ext uri="{FF2B5EF4-FFF2-40B4-BE49-F238E27FC236}">
                <a16:creationId xmlns:a16="http://schemas.microsoft.com/office/drawing/2014/main" id="{530E9C4C-11A4-4BC6-BE28-BFBF749BE70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49133" y="3960669"/>
            <a:ext cx="382191" cy="382191"/>
          </a:xfrm>
          <a:prstGeom prst="rect">
            <a:avLst/>
          </a:prstGeom>
        </p:spPr>
      </p:pic>
      <p:sp>
        <p:nvSpPr>
          <p:cNvPr id="26" name="ZoneTexte 25">
            <a:extLst>
              <a:ext uri="{FF2B5EF4-FFF2-40B4-BE49-F238E27FC236}">
                <a16:creationId xmlns:a16="http://schemas.microsoft.com/office/drawing/2014/main" id="{D5718086-95CC-46B8-B1D1-C6FA7089512C}"/>
              </a:ext>
            </a:extLst>
          </p:cNvPr>
          <p:cNvSpPr txBox="1"/>
          <p:nvPr/>
        </p:nvSpPr>
        <p:spPr>
          <a:xfrm>
            <a:off x="9761625" y="3292221"/>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prstClr val="black"/>
                </a:solidFill>
                <a:latin typeface="Calibri" panose="020F0502020204030204"/>
              </a:rPr>
              <a:t>Les collectivités réservataires </a:t>
            </a: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D38A835-66B7-4E51-A38C-61D044069F46}"/>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Tree>
    <p:extLst>
      <p:ext uri="{BB962C8B-B14F-4D97-AF65-F5344CB8AC3E}">
        <p14:creationId xmlns:p14="http://schemas.microsoft.com/office/powerpoint/2010/main" val="405040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rganigramme : Document 10">
            <a:extLst>
              <a:ext uri="{FF2B5EF4-FFF2-40B4-BE49-F238E27FC236}">
                <a16:creationId xmlns:a16="http://schemas.microsoft.com/office/drawing/2014/main" id="{9CCCE789-8EFF-4F88-ABDF-D0A8A679B369}"/>
              </a:ext>
            </a:extLst>
          </p:cNvPr>
          <p:cNvSpPr/>
          <p:nvPr/>
        </p:nvSpPr>
        <p:spPr>
          <a:xfrm flipH="1">
            <a:off x="0" y="0"/>
            <a:ext cx="12192000" cy="1079500"/>
          </a:xfrm>
          <a:prstGeom prst="flowChartDocumen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fr-FR" sz="32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A4. </a:t>
            </a:r>
            <a:r>
              <a:rPr kumimoji="0" lang="fr-FR" sz="3200" b="0" i="0" u="none" strike="noStrike" kern="1200" cap="none" spc="0" normalizeH="0" baseline="0" dirty="0">
                <a:ln>
                  <a:noFill/>
                </a:ln>
                <a:solidFill>
                  <a:prstClr val="white"/>
                </a:solidFill>
                <a:effectLst/>
                <a:uLnTx/>
                <a:uFillTx/>
                <a:latin typeface="Bahnschrift SemiCondensed" panose="020B0502040204020203" pitchFamily="34" charset="0"/>
                <a:ea typeface="+mn-ea"/>
                <a:cs typeface="+mn-cs"/>
              </a:rPr>
              <a:t>N</a:t>
            </a:r>
            <a:r>
              <a:rPr lang="fr-FR" sz="3200" dirty="0">
                <a:solidFill>
                  <a:prstClr val="white"/>
                </a:solidFill>
                <a:latin typeface="Bahnschrift SemiCondensed" panose="020B0502040204020203" pitchFamily="34" charset="0"/>
              </a:rPr>
              <a:t>égociation sur le contenu des conventions de réservation </a:t>
            </a:r>
          </a:p>
        </p:txBody>
      </p:sp>
      <p:sp>
        <p:nvSpPr>
          <p:cNvPr id="15" name="ZoneTexte 14">
            <a:extLst>
              <a:ext uri="{FF2B5EF4-FFF2-40B4-BE49-F238E27FC236}">
                <a16:creationId xmlns:a16="http://schemas.microsoft.com/office/drawing/2014/main" id="{1A7D7D3C-270D-45D3-84CD-A163B2143DBD}"/>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16" name="ZoneTexte 15">
            <a:extLst>
              <a:ext uri="{FF2B5EF4-FFF2-40B4-BE49-F238E27FC236}">
                <a16:creationId xmlns:a16="http://schemas.microsoft.com/office/drawing/2014/main" id="{2E1179D3-EB35-4CA6-98C3-42A5405426D9}"/>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7" name="ZoneTexte 16">
            <a:extLst>
              <a:ext uri="{FF2B5EF4-FFF2-40B4-BE49-F238E27FC236}">
                <a16:creationId xmlns:a16="http://schemas.microsoft.com/office/drawing/2014/main" id="{B15CCAA2-009B-4194-97C7-FC75349F6921}"/>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18" name="ZoneTexte 17">
            <a:extLst>
              <a:ext uri="{FF2B5EF4-FFF2-40B4-BE49-F238E27FC236}">
                <a16:creationId xmlns:a16="http://schemas.microsoft.com/office/drawing/2014/main" id="{21C737A5-5301-4865-A2E9-3F3AB854B8A1}"/>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26" name="ZoneTexte 25">
            <a:extLst>
              <a:ext uri="{FF2B5EF4-FFF2-40B4-BE49-F238E27FC236}">
                <a16:creationId xmlns:a16="http://schemas.microsoft.com/office/drawing/2014/main" id="{DB15A031-6245-4CFE-9BF5-78888F05099C}"/>
              </a:ext>
            </a:extLst>
          </p:cNvPr>
          <p:cNvSpPr txBox="1"/>
          <p:nvPr/>
        </p:nvSpPr>
        <p:spPr>
          <a:xfrm>
            <a:off x="6234546" y="4384198"/>
            <a:ext cx="5805054" cy="1892826"/>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Cette phase de négociation du contenu des conventions pourrait faire l’objet d’un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travail partenariale à l’échelle intercommunale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si les réservataires le souhaitent ; dès lors il s’agira d’organiser des temps d’échanges entre un groupe de réservataires et chaque bailleur. </a:t>
            </a:r>
          </a:p>
          <a:p>
            <a:pPr marR="0" lvl="0" algn="just" defTabSz="914400" rtl="0" eaLnBrk="1" fontAlgn="auto" latinLnBrk="0" hangingPunct="1">
              <a:lnSpc>
                <a:spcPct val="100000"/>
              </a:lnSpc>
              <a:spcBef>
                <a:spcPts val="0"/>
              </a:spcBef>
              <a:spcAft>
                <a:spcPts val="0"/>
              </a:spcAft>
              <a:buClrTx/>
              <a:buSzTx/>
              <a:tabLst/>
              <a:defRPr/>
            </a:pPr>
            <a:r>
              <a:rPr lang="fr-FR" sz="1300" dirty="0">
                <a:solidFill>
                  <a:schemeClr val="tx1">
                    <a:lumMod val="50000"/>
                    <a:lumOff val="50000"/>
                  </a:schemeClr>
                </a:solidFill>
                <a:latin typeface="Calibri" panose="020F0502020204030204"/>
                <a:sym typeface="Wingdings" panose="05000000000000000000" pitchFamily="2" charset="2"/>
              </a:rPr>
              <a:t>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Comme évoqué au point A.3. cette démarche partenariale permettrait aux réservataires de lier la gestion en flux à la stratégie d’attribution sur leur territoire et ainsi de gagner en poids politique notamment sur la phase de négociation des objectifs indicatifs permettant l’orientation d’un logement. </a:t>
            </a:r>
            <a:r>
              <a:rPr lang="fr-FR" sz="1300" dirty="0">
                <a:solidFill>
                  <a:schemeClr val="tx1">
                    <a:lumMod val="50000"/>
                    <a:lumOff val="50000"/>
                  </a:schemeClr>
                </a:solidFill>
                <a:latin typeface="Calibri" panose="020F0502020204030204"/>
              </a:rPr>
              <a:t>De leur côté, les bailleurs disposeront d’un interlocuteur unique, facilitant les échanges. </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33" name="ZoneTexte 32">
            <a:extLst>
              <a:ext uri="{FF2B5EF4-FFF2-40B4-BE49-F238E27FC236}">
                <a16:creationId xmlns:a16="http://schemas.microsoft.com/office/drawing/2014/main" id="{9B89BDD7-E081-4AA9-B295-1C85A8D3B46B}"/>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Bailleurs du territoire </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35" name="ZoneTexte 34">
            <a:extLst>
              <a:ext uri="{FF2B5EF4-FFF2-40B4-BE49-F238E27FC236}">
                <a16:creationId xmlns:a16="http://schemas.microsoft.com/office/drawing/2014/main" id="{3C43F148-EDA2-4970-84FF-9AA6F0E2EE0C}"/>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7" name="ZoneTexte 36">
            <a:extLst>
              <a:ext uri="{FF2B5EF4-FFF2-40B4-BE49-F238E27FC236}">
                <a16:creationId xmlns:a16="http://schemas.microsoft.com/office/drawing/2014/main" id="{E33C1334-7C2D-4D7A-8248-84571210C46D}"/>
              </a:ext>
            </a:extLst>
          </p:cNvPr>
          <p:cNvSpPr txBox="1"/>
          <p:nvPr/>
        </p:nvSpPr>
        <p:spPr>
          <a:xfrm>
            <a:off x="152400" y="4384198"/>
            <a:ext cx="5786581" cy="2492990"/>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a:solidFill>
                  <a:schemeClr val="tx1">
                    <a:lumMod val="50000"/>
                    <a:lumOff val="50000"/>
                  </a:schemeClr>
                </a:solidFill>
              </a:rPr>
              <a:t>Sur la base d’une première version de convention bilatérale </a:t>
            </a:r>
            <a:r>
              <a:rPr lang="fr-FR" sz="1300" dirty="0" smtClean="0">
                <a:solidFill>
                  <a:schemeClr val="tx1">
                    <a:lumMod val="50000"/>
                    <a:lumOff val="50000"/>
                  </a:schemeClr>
                </a:solidFill>
              </a:rPr>
              <a:t>(à partir du modèle Etat/AORIF </a:t>
            </a:r>
            <a:r>
              <a:rPr lang="fr-FR" sz="1300" dirty="0">
                <a:solidFill>
                  <a:schemeClr val="tx1">
                    <a:lumMod val="50000"/>
                    <a:lumOff val="50000"/>
                  </a:schemeClr>
                </a:solidFill>
              </a:rPr>
              <a:t>ou réalisé par le réservataire), organisation d’échanges avec les bailleurs pour </a:t>
            </a:r>
            <a:r>
              <a:rPr lang="fr-FR" sz="1300" b="1" dirty="0">
                <a:solidFill>
                  <a:schemeClr val="tx1">
                    <a:lumMod val="50000"/>
                    <a:lumOff val="50000"/>
                  </a:schemeClr>
                </a:solidFill>
              </a:rPr>
              <a:t>travailler le contenu de chaque parties </a:t>
            </a:r>
          </a:p>
          <a:p>
            <a:pPr marL="171450" lvl="0" indent="-171450" algn="just">
              <a:buFont typeface="Arial" panose="020B0604020202020204" pitchFamily="34" charset="0"/>
              <a:buChar char="•"/>
              <a:defRPr/>
            </a:pPr>
            <a:r>
              <a:rPr lang="fr-FR" sz="1300" dirty="0">
                <a:solidFill>
                  <a:schemeClr val="tx1">
                    <a:lumMod val="50000"/>
                    <a:lumOff val="50000"/>
                  </a:schemeClr>
                </a:solidFill>
              </a:rPr>
              <a:t>Ces échanges permettront notamment </a:t>
            </a:r>
            <a:r>
              <a:rPr lang="fr-FR" sz="1300" b="1" dirty="0">
                <a:solidFill>
                  <a:schemeClr val="tx1">
                    <a:lumMod val="50000"/>
                    <a:lumOff val="50000"/>
                  </a:schemeClr>
                </a:solidFill>
              </a:rPr>
              <a:t>d’arrêter un processus de travail dans le cadre de la mise en œuvre de la gestion en flux</a:t>
            </a:r>
            <a:r>
              <a:rPr lang="fr-FR" sz="1300" dirty="0">
                <a:solidFill>
                  <a:schemeClr val="tx1">
                    <a:lumMod val="50000"/>
                    <a:lumOff val="50000"/>
                  </a:schemeClr>
                </a:solidFill>
              </a:rPr>
              <a:t> (modalités techniques de partage des propositions, procédures spécifiques…) qui devra être formalisé dans les conventions</a:t>
            </a:r>
          </a:p>
          <a:p>
            <a:pPr marL="171450" lvl="0" indent="-171450" algn="just">
              <a:buFont typeface="Arial" panose="020B0604020202020204" pitchFamily="34" charset="0"/>
              <a:buChar char="•"/>
              <a:defRPr/>
            </a:pPr>
            <a:r>
              <a:rPr lang="fr-FR" sz="1300" dirty="0">
                <a:solidFill>
                  <a:schemeClr val="tx1">
                    <a:lumMod val="50000"/>
                    <a:lumOff val="50000"/>
                  </a:schemeClr>
                </a:solidFill>
              </a:rPr>
              <a:t>Une attention particulière devra être portée aux </a:t>
            </a:r>
            <a:r>
              <a:rPr lang="fr-FR" sz="1300" b="1" dirty="0">
                <a:solidFill>
                  <a:schemeClr val="tx1">
                    <a:lumMod val="50000"/>
                    <a:lumOff val="50000"/>
                  </a:schemeClr>
                </a:solidFill>
              </a:rPr>
              <a:t>objectifs indicatifs permettant l’orientation du logement par le bailleur</a:t>
            </a:r>
            <a:r>
              <a:rPr lang="fr-FR" sz="1300" dirty="0">
                <a:solidFill>
                  <a:schemeClr val="tx1">
                    <a:lumMod val="50000"/>
                    <a:lumOff val="50000"/>
                  </a:schemeClr>
                </a:solidFill>
              </a:rPr>
              <a:t> : le réservataire pourra proposer des indicateurs fondées et réalistes (en s’appuyant sur l’étude proposée à l’étape A.3.), puis des échanges avec le bailleur auront lieux pour sélectionner, affiner ces indicateurs… </a:t>
            </a:r>
          </a:p>
        </p:txBody>
      </p:sp>
      <p:sp>
        <p:nvSpPr>
          <p:cNvPr id="38" name="ZoneTexte 37">
            <a:extLst>
              <a:ext uri="{FF2B5EF4-FFF2-40B4-BE49-F238E27FC236}">
                <a16:creationId xmlns:a16="http://schemas.microsoft.com/office/drawing/2014/main" id="{5482AA76-5490-4068-BFD2-BFD93058586A}"/>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40" name="Connecteur droit 39">
            <a:extLst>
              <a:ext uri="{FF2B5EF4-FFF2-40B4-BE49-F238E27FC236}">
                <a16:creationId xmlns:a16="http://schemas.microsoft.com/office/drawing/2014/main" id="{2403562A-2DF3-429B-877B-C1E0BD412008}"/>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1E3F7-8F11-4D72-B88D-C6D3B3569511}"/>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770E4A3-BD9D-4A4D-8892-720D66986B13}"/>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43" name="Rectangle 42">
            <a:extLst>
              <a:ext uri="{FF2B5EF4-FFF2-40B4-BE49-F238E27FC236}">
                <a16:creationId xmlns:a16="http://schemas.microsoft.com/office/drawing/2014/main" id="{04064C50-4952-4B7D-96E2-A8C7AB3CCC5E}"/>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pic>
        <p:nvPicPr>
          <p:cNvPr id="45" name="Image 44">
            <a:extLst>
              <a:ext uri="{FF2B5EF4-FFF2-40B4-BE49-F238E27FC236}">
                <a16:creationId xmlns:a16="http://schemas.microsoft.com/office/drawing/2014/main" id="{045CD7BF-CF28-4EF2-8633-7535A0BECF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6" name="Graphique 45" descr="Livres">
            <a:extLst>
              <a:ext uri="{FF2B5EF4-FFF2-40B4-BE49-F238E27FC236}">
                <a16:creationId xmlns:a16="http://schemas.microsoft.com/office/drawing/2014/main" id="{1B383314-1464-457B-AE7C-6B00F9610FF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917546" y="1150911"/>
            <a:ext cx="377110" cy="377110"/>
          </a:xfrm>
          <a:prstGeom prst="rect">
            <a:avLst/>
          </a:prstGeom>
        </p:spPr>
      </p:pic>
      <p:pic>
        <p:nvPicPr>
          <p:cNvPr id="47" name="Graphique 46" descr="Liste de vérification (droite à gauche)">
            <a:extLst>
              <a:ext uri="{FF2B5EF4-FFF2-40B4-BE49-F238E27FC236}">
                <a16:creationId xmlns:a16="http://schemas.microsoft.com/office/drawing/2014/main" id="{8E10EDAF-14E0-4B79-9A8C-23C88754FB4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029711" y="3963215"/>
            <a:ext cx="382191" cy="382191"/>
          </a:xfrm>
          <a:prstGeom prst="rect">
            <a:avLst/>
          </a:prstGeom>
        </p:spPr>
      </p:pic>
      <p:pic>
        <p:nvPicPr>
          <p:cNvPr id="48" name="Graphique 47" descr="Salle de conseil">
            <a:extLst>
              <a:ext uri="{FF2B5EF4-FFF2-40B4-BE49-F238E27FC236}">
                <a16:creationId xmlns:a16="http://schemas.microsoft.com/office/drawing/2014/main" id="{352AF626-3EC4-46D5-926B-ADA8EE85D74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347188" y="2861921"/>
            <a:ext cx="479432" cy="479432"/>
          </a:xfrm>
          <a:prstGeom prst="rect">
            <a:avLst/>
          </a:prstGeom>
        </p:spPr>
      </p:pic>
      <p:pic>
        <p:nvPicPr>
          <p:cNvPr id="49" name="Graphique 48" descr="Salle de conseil">
            <a:extLst>
              <a:ext uri="{FF2B5EF4-FFF2-40B4-BE49-F238E27FC236}">
                <a16:creationId xmlns:a16="http://schemas.microsoft.com/office/drawing/2014/main" id="{BD5A2833-69BE-4F02-A9BC-2B1B7D7B89B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233130" y="2851108"/>
            <a:ext cx="479432" cy="479432"/>
          </a:xfrm>
          <a:prstGeom prst="rect">
            <a:avLst/>
          </a:prstGeom>
        </p:spPr>
      </p:pic>
      <p:pic>
        <p:nvPicPr>
          <p:cNvPr id="50" name="Graphique 49" descr="Liste de vérification (droite à gauche)">
            <a:extLst>
              <a:ext uri="{FF2B5EF4-FFF2-40B4-BE49-F238E27FC236}">
                <a16:creationId xmlns:a16="http://schemas.microsoft.com/office/drawing/2014/main" id="{421D91F4-05E8-4615-B433-5A5808BDEDE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49133" y="3960669"/>
            <a:ext cx="382191" cy="382191"/>
          </a:xfrm>
          <a:prstGeom prst="rect">
            <a:avLst/>
          </a:prstGeom>
        </p:spPr>
      </p:pic>
      <p:sp>
        <p:nvSpPr>
          <p:cNvPr id="24" name="ZoneTexte 23">
            <a:extLst>
              <a:ext uri="{FF2B5EF4-FFF2-40B4-BE49-F238E27FC236}">
                <a16:creationId xmlns:a16="http://schemas.microsoft.com/office/drawing/2014/main" id="{6D93C31E-4EE2-4C05-90ED-59BBBCC1D691}"/>
              </a:ext>
            </a:extLst>
          </p:cNvPr>
          <p:cNvSpPr txBox="1"/>
          <p:nvPr/>
        </p:nvSpPr>
        <p:spPr>
          <a:xfrm>
            <a:off x="11016" y="1528027"/>
            <a:ext cx="7488901" cy="892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La gestion en flux fera l’objet de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conventions bilatérales </a:t>
            </a:r>
            <a:r>
              <a:rPr kumimoji="0" lang="fr-FR" sz="1300" i="0" u="none" strike="noStrike" kern="1200" cap="none" spc="0" normalizeH="0" baseline="0" noProof="0" dirty="0">
                <a:ln>
                  <a:noFill/>
                </a:ln>
                <a:solidFill>
                  <a:prstClr val="black"/>
                </a:solidFill>
                <a:effectLst/>
                <a:uLnTx/>
                <a:uFillTx/>
                <a:latin typeface="Calibri" panose="020F0502020204030204"/>
                <a:ea typeface="+mn-ea"/>
                <a:cs typeface="+mn-cs"/>
              </a:rPr>
              <a:t>qui seront la base / le « contrat » de ce nouveau système en flux entre réservataire et bailleur. Ces conventions devront détailler les modalités techniques de travail avec les bailleurs, dont les critères permettant d’orienter un logement à sa libération. </a:t>
            </a:r>
            <a:r>
              <a:rPr lang="fr-FR" sz="1300" dirty="0">
                <a:solidFill>
                  <a:prstClr val="black"/>
                </a:solidFill>
                <a:latin typeface="Calibri" panose="020F0502020204030204"/>
              </a:rPr>
              <a:t>Cette étape de travail doit être réalisée en partenariat avec les bailleurs du territoire. </a:t>
            </a:r>
            <a:endParaRPr kumimoji="0" lang="fr-FR" sz="13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ZoneTexte 24">
            <a:extLst>
              <a:ext uri="{FF2B5EF4-FFF2-40B4-BE49-F238E27FC236}">
                <a16:creationId xmlns:a16="http://schemas.microsoft.com/office/drawing/2014/main" id="{B9C33030-B288-467A-8046-FD70247F99AF}"/>
              </a:ext>
            </a:extLst>
          </p:cNvPr>
          <p:cNvSpPr txBox="1"/>
          <p:nvPr/>
        </p:nvSpPr>
        <p:spPr>
          <a:xfrm>
            <a:off x="10147666" y="3251431"/>
            <a:ext cx="3545122" cy="492443"/>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Bailleurs du 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Réservataires </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27" name="Rectangle 26">
            <a:extLst>
              <a:ext uri="{FF2B5EF4-FFF2-40B4-BE49-F238E27FC236}">
                <a16:creationId xmlns:a16="http://schemas.microsoft.com/office/drawing/2014/main" id="{FF2995F1-DA2C-4890-99AF-974B33A2CADF}"/>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Tree>
    <p:extLst>
      <p:ext uri="{BB962C8B-B14F-4D97-AF65-F5344CB8AC3E}">
        <p14:creationId xmlns:p14="http://schemas.microsoft.com/office/powerpoint/2010/main" val="3027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AD1F776A-49FD-430F-BBAB-B0EC4C9F6308}"/>
              </a:ext>
            </a:extLst>
          </p:cNvPr>
          <p:cNvSpPr/>
          <p:nvPr/>
        </p:nvSpPr>
        <p:spPr>
          <a:xfrm>
            <a:off x="0" y="0"/>
            <a:ext cx="12192000" cy="1079500"/>
          </a:xfrm>
          <a:prstGeom prst="flowChartDocumen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9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A5. Retour sur les objectifs d’attributions</a:t>
            </a:r>
          </a:p>
        </p:txBody>
      </p:sp>
      <p:sp>
        <p:nvSpPr>
          <p:cNvPr id="19" name="ZoneTexte 18">
            <a:extLst>
              <a:ext uri="{FF2B5EF4-FFF2-40B4-BE49-F238E27FC236}">
                <a16:creationId xmlns:a16="http://schemas.microsoft.com/office/drawing/2014/main" id="{B2A31CBC-4B41-492F-B0DE-28B2D9A79A1D}"/>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21" name="ZoneTexte 20">
            <a:extLst>
              <a:ext uri="{FF2B5EF4-FFF2-40B4-BE49-F238E27FC236}">
                <a16:creationId xmlns:a16="http://schemas.microsoft.com/office/drawing/2014/main" id="{2E7685C2-8F9D-4E90-95ED-3AB898CCACC1}"/>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23" name="ZoneTexte 22">
            <a:extLst>
              <a:ext uri="{FF2B5EF4-FFF2-40B4-BE49-F238E27FC236}">
                <a16:creationId xmlns:a16="http://schemas.microsoft.com/office/drawing/2014/main" id="{DF9D4285-F3D7-46F3-8E33-98EF9B38050E}"/>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25" name="ZoneTexte 24">
            <a:extLst>
              <a:ext uri="{FF2B5EF4-FFF2-40B4-BE49-F238E27FC236}">
                <a16:creationId xmlns:a16="http://schemas.microsoft.com/office/drawing/2014/main" id="{2D3A0F00-0A55-4627-9C2F-063E19A92A66}"/>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0" name="ZoneTexte 29">
            <a:extLst>
              <a:ext uri="{FF2B5EF4-FFF2-40B4-BE49-F238E27FC236}">
                <a16:creationId xmlns:a16="http://schemas.microsoft.com/office/drawing/2014/main" id="{1A84045F-DD2F-4FAA-B816-AF431CFB6897}"/>
              </a:ext>
            </a:extLst>
          </p:cNvPr>
          <p:cNvSpPr txBox="1"/>
          <p:nvPr/>
        </p:nvSpPr>
        <p:spPr>
          <a:xfrm>
            <a:off x="6907576" y="4384198"/>
            <a:ext cx="5132024" cy="692497"/>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L’EPCI pourra se tenir informé des échanges ayant eu lieu avec les bailleurs, notamment sur les objectifs qui ont été retenus afin de les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prendre en compte dans la stratégie d’attribution du territoire</a:t>
            </a:r>
          </a:p>
        </p:txBody>
      </p:sp>
      <p:sp>
        <p:nvSpPr>
          <p:cNvPr id="31" name="ZoneTexte 30">
            <a:extLst>
              <a:ext uri="{FF2B5EF4-FFF2-40B4-BE49-F238E27FC236}">
                <a16:creationId xmlns:a16="http://schemas.microsoft.com/office/drawing/2014/main" id="{2CBE1CA6-B443-406F-96A5-D1322680DDAF}"/>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Travail en chambre </a:t>
            </a:r>
            <a:endParaRPr kumimoji="0" lang="fr-FR" sz="1300" b="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32" name="ZoneTexte 31">
            <a:extLst>
              <a:ext uri="{FF2B5EF4-FFF2-40B4-BE49-F238E27FC236}">
                <a16:creationId xmlns:a16="http://schemas.microsoft.com/office/drawing/2014/main" id="{3E6283DA-5A0D-4393-963A-4CBB6AC55771}"/>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4" name="ZoneTexte 33">
            <a:extLst>
              <a:ext uri="{FF2B5EF4-FFF2-40B4-BE49-F238E27FC236}">
                <a16:creationId xmlns:a16="http://schemas.microsoft.com/office/drawing/2014/main" id="{ACEC85A4-148D-429B-8D8F-9137C100E8D6}"/>
              </a:ext>
            </a:extLst>
          </p:cNvPr>
          <p:cNvSpPr txBox="1"/>
          <p:nvPr/>
        </p:nvSpPr>
        <p:spPr>
          <a:xfrm>
            <a:off x="152401" y="4384198"/>
            <a:ext cx="5132024" cy="1292662"/>
          </a:xfrm>
          <a:prstGeom prst="rect">
            <a:avLst/>
          </a:prstGeom>
          <a:noFill/>
          <a:ln w="28575">
            <a:solidFill>
              <a:schemeClr val="bg2">
                <a:lumMod val="90000"/>
              </a:schemeClr>
            </a:solidFill>
          </a:ln>
        </p:spPr>
        <p:txBody>
          <a:bodyPr wrap="square" rtlCol="0">
            <a:spAutoFit/>
          </a:bodyPr>
          <a:lstStyle/>
          <a:p>
            <a:pPr marL="171450" indent="-171450" algn="just">
              <a:buFont typeface="Arial" panose="020B0604020202020204" pitchFamily="34" charset="0"/>
              <a:buChar char="•"/>
              <a:defRPr/>
            </a:pPr>
            <a:r>
              <a:rPr lang="fr-FR" sz="1300" dirty="0">
                <a:solidFill>
                  <a:schemeClr val="tx1">
                    <a:lumMod val="50000"/>
                    <a:lumOff val="50000"/>
                  </a:schemeClr>
                </a:solidFill>
              </a:rPr>
              <a:t>Sur la base des demandes formulées par les réservataires et des orientations données par les bailleurs sociaux : </a:t>
            </a:r>
            <a:r>
              <a:rPr lang="fr-FR" sz="1300" b="1" dirty="0">
                <a:solidFill>
                  <a:schemeClr val="tx1">
                    <a:lumMod val="50000"/>
                    <a:lumOff val="50000"/>
                  </a:schemeClr>
                </a:solidFill>
              </a:rPr>
              <a:t>réajustement et appropriation des objectifs d’attribution par le réservataire </a:t>
            </a:r>
          </a:p>
          <a:p>
            <a:pPr marL="171450" indent="-171450" algn="just">
              <a:buFont typeface="Arial" panose="020B0604020202020204" pitchFamily="34" charset="0"/>
              <a:buChar char="•"/>
              <a:defRPr/>
            </a:pPr>
            <a:r>
              <a:rPr lang="fr-FR" sz="1300" dirty="0">
                <a:solidFill>
                  <a:schemeClr val="tx1">
                    <a:lumMod val="50000"/>
                    <a:lumOff val="50000"/>
                  </a:schemeClr>
                </a:solidFill>
              </a:rPr>
              <a:t>Ce travail en chambre doit être l’occasion de </a:t>
            </a:r>
            <a:r>
              <a:rPr lang="fr-FR" sz="1300" b="1" dirty="0">
                <a:solidFill>
                  <a:schemeClr val="tx1">
                    <a:lumMod val="50000"/>
                    <a:lumOff val="50000"/>
                  </a:schemeClr>
                </a:solidFill>
              </a:rPr>
              <a:t>sensibiliser les équipes aux nouveaux objectifs et modalités de travail</a:t>
            </a:r>
            <a:r>
              <a:rPr lang="fr-FR" sz="1300" dirty="0">
                <a:solidFill>
                  <a:schemeClr val="tx1">
                    <a:lumMod val="50000"/>
                    <a:lumOff val="50000"/>
                  </a:schemeClr>
                </a:solidFill>
              </a:rPr>
              <a:t> (cf. B.4)</a:t>
            </a:r>
          </a:p>
          <a:p>
            <a:pPr marL="171450" lvl="0" indent="-171450" algn="just">
              <a:buFont typeface="Arial" panose="020B0604020202020204" pitchFamily="34" charset="0"/>
              <a:buChar char="•"/>
              <a:defRPr/>
            </a:pPr>
            <a:endParaRPr lang="fr-FR" sz="1300" dirty="0">
              <a:solidFill>
                <a:schemeClr val="tx1">
                  <a:lumMod val="50000"/>
                  <a:lumOff val="50000"/>
                </a:schemeClr>
              </a:solidFill>
            </a:endParaRPr>
          </a:p>
        </p:txBody>
      </p:sp>
      <p:sp>
        <p:nvSpPr>
          <p:cNvPr id="35" name="ZoneTexte 34">
            <a:extLst>
              <a:ext uri="{FF2B5EF4-FFF2-40B4-BE49-F238E27FC236}">
                <a16:creationId xmlns:a16="http://schemas.microsoft.com/office/drawing/2014/main" id="{A2A3B287-B732-446E-A79A-81784CECD912}"/>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37" name="Connecteur droit 36">
            <a:extLst>
              <a:ext uri="{FF2B5EF4-FFF2-40B4-BE49-F238E27FC236}">
                <a16:creationId xmlns:a16="http://schemas.microsoft.com/office/drawing/2014/main" id="{45881C45-446E-4AC0-A80D-EBB981BBE687}"/>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61077F-8B36-4E67-A9FD-3643EE0DA704}"/>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E96936B-DB6A-4D39-AFCF-BCAFEAFAEB10}"/>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40" name="Rectangle 39">
            <a:extLst>
              <a:ext uri="{FF2B5EF4-FFF2-40B4-BE49-F238E27FC236}">
                <a16:creationId xmlns:a16="http://schemas.microsoft.com/office/drawing/2014/main" id="{CCC32ABC-2634-4060-BF41-DE06D83BA854}"/>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sp>
        <p:nvSpPr>
          <p:cNvPr id="41" name="ZoneTexte 40">
            <a:extLst>
              <a:ext uri="{FF2B5EF4-FFF2-40B4-BE49-F238E27FC236}">
                <a16:creationId xmlns:a16="http://schemas.microsoft.com/office/drawing/2014/main" id="{9429C7F6-9BE9-479A-B214-81E80E2B5D4F}"/>
              </a:ext>
            </a:extLst>
          </p:cNvPr>
          <p:cNvSpPr txBox="1"/>
          <p:nvPr/>
        </p:nvSpPr>
        <p:spPr>
          <a:xfrm>
            <a:off x="26672" y="1528597"/>
            <a:ext cx="6799001"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Après des échanges avec les bailleurs, et préalablement à la signature par l’Etat de ses conventions, il s’agira pour les collectivités de s’approprier ces nouveaux objectifs ainsi que les nouvelles modalités de travail.</a:t>
            </a:r>
          </a:p>
        </p:txBody>
      </p:sp>
      <p:pic>
        <p:nvPicPr>
          <p:cNvPr id="42" name="Image 41">
            <a:extLst>
              <a:ext uri="{FF2B5EF4-FFF2-40B4-BE49-F238E27FC236}">
                <a16:creationId xmlns:a16="http://schemas.microsoft.com/office/drawing/2014/main" id="{8EE1C27D-151D-4F5C-9412-0C75F76DCBC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3" name="Graphique 42" descr="Livres">
            <a:extLst>
              <a:ext uri="{FF2B5EF4-FFF2-40B4-BE49-F238E27FC236}">
                <a16:creationId xmlns:a16="http://schemas.microsoft.com/office/drawing/2014/main" id="{39E828B5-572B-412B-B24A-A8DB3367443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44" name="Graphique 43" descr="Liste de vérification (droite à gauche)">
            <a:extLst>
              <a:ext uri="{FF2B5EF4-FFF2-40B4-BE49-F238E27FC236}">
                <a16:creationId xmlns:a16="http://schemas.microsoft.com/office/drawing/2014/main" id="{1591B804-86FF-4056-92B2-E259C274C84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45" name="Graphique 44" descr="Salle de conseil">
            <a:extLst>
              <a:ext uri="{FF2B5EF4-FFF2-40B4-BE49-F238E27FC236}">
                <a16:creationId xmlns:a16="http://schemas.microsoft.com/office/drawing/2014/main" id="{70193C16-5554-4EEB-9400-0CF90DD406D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46" name="Graphique 45" descr="Salle de conseil">
            <a:extLst>
              <a:ext uri="{FF2B5EF4-FFF2-40B4-BE49-F238E27FC236}">
                <a16:creationId xmlns:a16="http://schemas.microsoft.com/office/drawing/2014/main" id="{10510BB4-E17A-4B86-B5C0-7F36E8A39B7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47" name="Graphique 46" descr="Liste de vérification (droite à gauche)">
            <a:extLst>
              <a:ext uri="{FF2B5EF4-FFF2-40B4-BE49-F238E27FC236}">
                <a16:creationId xmlns:a16="http://schemas.microsoft.com/office/drawing/2014/main" id="{88F216D1-8F5B-4DF8-B15E-CF69D12D7B2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4" name="Rectangle 23">
            <a:extLst>
              <a:ext uri="{FF2B5EF4-FFF2-40B4-BE49-F238E27FC236}">
                <a16:creationId xmlns:a16="http://schemas.microsoft.com/office/drawing/2014/main" id="{5A17D35F-8CBB-4578-B6D0-D24B0705A62A}"/>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
        <p:nvSpPr>
          <p:cNvPr id="26" name="ZoneTexte 25">
            <a:extLst>
              <a:ext uri="{FF2B5EF4-FFF2-40B4-BE49-F238E27FC236}">
                <a16:creationId xmlns:a16="http://schemas.microsoft.com/office/drawing/2014/main" id="{2E8044CD-AF46-4BD0-9B69-CC86D4C10B1E}"/>
              </a:ext>
            </a:extLst>
          </p:cNvPr>
          <p:cNvSpPr txBox="1"/>
          <p:nvPr/>
        </p:nvSpPr>
        <p:spPr>
          <a:xfrm>
            <a:off x="10147666" y="3251431"/>
            <a:ext cx="3545122" cy="492443"/>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Bailleurs du 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Réservataires </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Tree>
    <p:extLst>
      <p:ext uri="{BB962C8B-B14F-4D97-AF65-F5344CB8AC3E}">
        <p14:creationId xmlns:p14="http://schemas.microsoft.com/office/powerpoint/2010/main" val="289601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rganigramme : Document 10">
            <a:extLst>
              <a:ext uri="{FF2B5EF4-FFF2-40B4-BE49-F238E27FC236}">
                <a16:creationId xmlns:a16="http://schemas.microsoft.com/office/drawing/2014/main" id="{9CCCE789-8EFF-4F88-ABDF-D0A8A679B369}"/>
              </a:ext>
            </a:extLst>
          </p:cNvPr>
          <p:cNvSpPr/>
          <p:nvPr/>
        </p:nvSpPr>
        <p:spPr>
          <a:xfrm flipH="1">
            <a:off x="0" y="0"/>
            <a:ext cx="12192000" cy="1079500"/>
          </a:xfrm>
          <a:prstGeom prst="flowChartDocumen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A6. Négociation et inscription des objectifs dans la convention </a:t>
            </a:r>
          </a:p>
        </p:txBody>
      </p:sp>
      <p:sp>
        <p:nvSpPr>
          <p:cNvPr id="19" name="ZoneTexte 18">
            <a:extLst>
              <a:ext uri="{FF2B5EF4-FFF2-40B4-BE49-F238E27FC236}">
                <a16:creationId xmlns:a16="http://schemas.microsoft.com/office/drawing/2014/main" id="{97AB3780-E10F-40A0-8EBF-9FD06FB82F96}"/>
              </a:ext>
            </a:extLst>
          </p:cNvPr>
          <p:cNvSpPr txBox="1"/>
          <p:nvPr/>
        </p:nvSpPr>
        <p:spPr>
          <a:xfrm flipH="1">
            <a:off x="76038" y="966024"/>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16" name="ZoneTexte 15">
            <a:extLst>
              <a:ext uri="{FF2B5EF4-FFF2-40B4-BE49-F238E27FC236}">
                <a16:creationId xmlns:a16="http://schemas.microsoft.com/office/drawing/2014/main" id="{85AB60E3-AE5C-400F-9CC6-45344BDB92EA}"/>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7" name="ZoneTexte 16">
            <a:extLst>
              <a:ext uri="{FF2B5EF4-FFF2-40B4-BE49-F238E27FC236}">
                <a16:creationId xmlns:a16="http://schemas.microsoft.com/office/drawing/2014/main" id="{A7F55F09-9567-4232-9DE0-3808350BD173}"/>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18" name="ZoneTexte 17">
            <a:extLst>
              <a:ext uri="{FF2B5EF4-FFF2-40B4-BE49-F238E27FC236}">
                <a16:creationId xmlns:a16="http://schemas.microsoft.com/office/drawing/2014/main" id="{D71027ED-BC02-4DD7-9CA2-22EF38F9B8A8}"/>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25" name="ZoneTexte 24">
            <a:extLst>
              <a:ext uri="{FF2B5EF4-FFF2-40B4-BE49-F238E27FC236}">
                <a16:creationId xmlns:a16="http://schemas.microsoft.com/office/drawing/2014/main" id="{B735A166-8D6B-4942-B663-7D038F171411}"/>
              </a:ext>
            </a:extLst>
          </p:cNvPr>
          <p:cNvSpPr txBox="1"/>
          <p:nvPr/>
        </p:nvSpPr>
        <p:spPr>
          <a:xfrm>
            <a:off x="6907576" y="4384198"/>
            <a:ext cx="5132024" cy="1092607"/>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En tant que chef de file, l’EPCI devra </a:t>
            </a:r>
            <a:r>
              <a:rPr lang="fr-FR" sz="1300" b="1" dirty="0">
                <a:solidFill>
                  <a:schemeClr val="tx1">
                    <a:lumMod val="50000"/>
                    <a:lumOff val="50000"/>
                  </a:schemeClr>
                </a:solidFill>
                <a:latin typeface="Calibri" panose="020F0502020204030204"/>
              </a:rPr>
              <a:t>se tenir informé des objectifs qui ont été inscrit</a:t>
            </a:r>
            <a:r>
              <a:rPr lang="fr-FR" sz="1300" dirty="0">
                <a:solidFill>
                  <a:schemeClr val="tx1">
                    <a:lumMod val="50000"/>
                    <a:lumOff val="50000"/>
                  </a:schemeClr>
                </a:solidFill>
                <a:latin typeface="Calibri" panose="020F0502020204030204"/>
              </a:rPr>
              <a:t> dans les conventions des réservataires de son territoire</a:t>
            </a:r>
          </a:p>
          <a:p>
            <a:pPr marL="171450" lvl="0" indent="-171450" algn="just">
              <a:buFont typeface="Arial" panose="020B0604020202020204" pitchFamily="34" charset="0"/>
              <a:buChar char="•"/>
              <a:defRPr/>
            </a:pPr>
            <a:r>
              <a:rPr lang="fr-FR" sz="1300" dirty="0">
                <a:solidFill>
                  <a:schemeClr val="tx1">
                    <a:lumMod val="50000"/>
                    <a:lumOff val="50000"/>
                  </a:schemeClr>
                </a:solidFill>
                <a:latin typeface="Calibri" panose="020F0502020204030204"/>
              </a:rPr>
              <a:t>Par ailleurs, il s’agira d’engager des réflexions sur les </a:t>
            </a:r>
            <a:r>
              <a:rPr lang="fr-FR" sz="1300" b="1" dirty="0">
                <a:solidFill>
                  <a:schemeClr val="tx1">
                    <a:lumMod val="50000"/>
                    <a:lumOff val="50000"/>
                  </a:schemeClr>
                </a:solidFill>
                <a:latin typeface="Calibri" panose="020F0502020204030204"/>
              </a:rPr>
              <a:t>modalités d'actualisation et de suivi des objectifs</a:t>
            </a:r>
            <a:r>
              <a:rPr lang="fr-FR" sz="1300" dirty="0">
                <a:solidFill>
                  <a:schemeClr val="tx1">
                    <a:lumMod val="50000"/>
                    <a:lumOff val="50000"/>
                  </a:schemeClr>
                </a:solidFill>
                <a:latin typeface="Calibri" panose="020F0502020204030204"/>
              </a:rPr>
              <a:t> (bilatéraux mais surtout multilatéraux dans le cadre des CIL).</a:t>
            </a:r>
          </a:p>
        </p:txBody>
      </p:sp>
      <p:sp>
        <p:nvSpPr>
          <p:cNvPr id="26" name="ZoneTexte 25">
            <a:extLst>
              <a:ext uri="{FF2B5EF4-FFF2-40B4-BE49-F238E27FC236}">
                <a16:creationId xmlns:a16="http://schemas.microsoft.com/office/drawing/2014/main" id="{FAEB4F5F-B914-4652-B707-296761EA5BF2}"/>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Bailleurs du territoire  </a:t>
            </a:r>
          </a:p>
        </p:txBody>
      </p:sp>
      <p:sp>
        <p:nvSpPr>
          <p:cNvPr id="33" name="ZoneTexte 32">
            <a:extLst>
              <a:ext uri="{FF2B5EF4-FFF2-40B4-BE49-F238E27FC236}">
                <a16:creationId xmlns:a16="http://schemas.microsoft.com/office/drawing/2014/main" id="{03A9E7F2-4F68-4DFD-83E1-466C6F454FDC}"/>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7" name="ZoneTexte 36">
            <a:extLst>
              <a:ext uri="{FF2B5EF4-FFF2-40B4-BE49-F238E27FC236}">
                <a16:creationId xmlns:a16="http://schemas.microsoft.com/office/drawing/2014/main" id="{3BCAFC36-74FD-427C-B02E-943F9D93F694}"/>
              </a:ext>
            </a:extLst>
          </p:cNvPr>
          <p:cNvSpPr txBox="1"/>
          <p:nvPr/>
        </p:nvSpPr>
        <p:spPr>
          <a:xfrm>
            <a:off x="152401" y="4384198"/>
            <a:ext cx="5132024" cy="2292935"/>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a:solidFill>
                  <a:schemeClr val="tx1">
                    <a:lumMod val="50000"/>
                    <a:lumOff val="50000"/>
                  </a:schemeClr>
                </a:solidFill>
              </a:rPr>
              <a:t>Intégrer dans chacune des conventions bilatérales les </a:t>
            </a:r>
            <a:r>
              <a:rPr lang="fr-FR" sz="1300" b="1" dirty="0">
                <a:solidFill>
                  <a:schemeClr val="tx1">
                    <a:lumMod val="50000"/>
                    <a:lumOff val="50000"/>
                  </a:schemeClr>
                </a:solidFill>
              </a:rPr>
              <a:t>objectifs indicatifs </a:t>
            </a:r>
            <a:r>
              <a:rPr lang="fr-FR" sz="1300" dirty="0">
                <a:solidFill>
                  <a:schemeClr val="tx1">
                    <a:lumMod val="50000"/>
                    <a:lumOff val="50000"/>
                  </a:schemeClr>
                </a:solidFill>
              </a:rPr>
              <a:t>permettant aux bailleurs d’orienter le logement : typologie, localisation, financement…</a:t>
            </a:r>
          </a:p>
          <a:p>
            <a:pPr marL="171450" lvl="0" indent="-171450" algn="just">
              <a:buFont typeface="Arial" panose="020B0604020202020204" pitchFamily="34" charset="0"/>
              <a:buChar char="•"/>
              <a:defRPr/>
            </a:pPr>
            <a:r>
              <a:rPr lang="fr-FR" sz="1300" dirty="0">
                <a:solidFill>
                  <a:schemeClr val="tx1">
                    <a:lumMod val="50000"/>
                    <a:lumOff val="50000"/>
                  </a:schemeClr>
                </a:solidFill>
              </a:rPr>
              <a:t>Intégration des </a:t>
            </a:r>
            <a:r>
              <a:rPr lang="fr-FR" sz="1300" b="1" dirty="0">
                <a:solidFill>
                  <a:schemeClr val="tx1">
                    <a:lumMod val="50000"/>
                    <a:lumOff val="50000"/>
                  </a:schemeClr>
                </a:solidFill>
              </a:rPr>
              <a:t>indicateurs de suivi dans la convention </a:t>
            </a:r>
            <a:r>
              <a:rPr lang="fr-FR" sz="1300" dirty="0">
                <a:solidFill>
                  <a:schemeClr val="tx1">
                    <a:lumMod val="50000"/>
                    <a:lumOff val="50000"/>
                  </a:schemeClr>
                </a:solidFill>
              </a:rPr>
              <a:t>: année de construction, classe énergétique…</a:t>
            </a:r>
          </a:p>
          <a:p>
            <a:pPr marL="171450" lvl="0" indent="-171450" algn="just">
              <a:buFont typeface="Arial" panose="020B0604020202020204" pitchFamily="34" charset="0"/>
              <a:buChar char="•"/>
              <a:defRPr/>
            </a:pPr>
            <a:r>
              <a:rPr lang="fr-FR" sz="1300" dirty="0">
                <a:solidFill>
                  <a:schemeClr val="tx1">
                    <a:lumMod val="50000"/>
                    <a:lumOff val="50000"/>
                  </a:schemeClr>
                </a:solidFill>
              </a:rPr>
              <a:t>Une attention particulière devra être apportée à la </a:t>
            </a:r>
            <a:r>
              <a:rPr lang="fr-FR" sz="1300" b="1" dirty="0">
                <a:solidFill>
                  <a:schemeClr val="tx1">
                    <a:lumMod val="50000"/>
                    <a:lumOff val="50000"/>
                  </a:schemeClr>
                </a:solidFill>
              </a:rPr>
              <a:t>forme prise par la convention</a:t>
            </a:r>
            <a:r>
              <a:rPr lang="fr-FR" sz="1300" dirty="0">
                <a:solidFill>
                  <a:schemeClr val="tx1">
                    <a:lumMod val="50000"/>
                    <a:lumOff val="50000"/>
                  </a:schemeClr>
                </a:solidFill>
              </a:rPr>
              <a:t> (cf. B.3) et </a:t>
            </a:r>
            <a:r>
              <a:rPr lang="fr-FR" sz="1300" b="1" dirty="0">
                <a:solidFill>
                  <a:schemeClr val="tx1">
                    <a:lumMod val="50000"/>
                    <a:lumOff val="50000"/>
                  </a:schemeClr>
                </a:solidFill>
              </a:rPr>
              <a:t>aux modalités opérationnelles de travail </a:t>
            </a:r>
            <a:r>
              <a:rPr lang="fr-FR" sz="1300" dirty="0">
                <a:solidFill>
                  <a:schemeClr val="tx1">
                    <a:lumMod val="50000"/>
                    <a:lumOff val="50000"/>
                  </a:schemeClr>
                </a:solidFill>
              </a:rPr>
              <a:t>avec le bailleur qui seront retranscrites dans cette dernière (cf. A.4.)</a:t>
            </a:r>
          </a:p>
          <a:p>
            <a:pPr marL="171450" lvl="0" indent="-171450" algn="just">
              <a:buFont typeface="Arial" panose="020B0604020202020204" pitchFamily="34" charset="0"/>
              <a:buChar char="•"/>
              <a:defRPr/>
            </a:pPr>
            <a:r>
              <a:rPr lang="fr-FR" sz="1300" dirty="0">
                <a:solidFill>
                  <a:schemeClr val="tx1">
                    <a:lumMod val="50000"/>
                    <a:lumOff val="50000"/>
                  </a:schemeClr>
                </a:solidFill>
              </a:rPr>
              <a:t>Le travail préliminaire sur le choix des objectifs indicatifs et indicateurs de suivi sera éminemment partenarial et devra donc impérativement associer les bailleurs signataires (cf. A.4.)</a:t>
            </a:r>
          </a:p>
        </p:txBody>
      </p:sp>
      <p:sp>
        <p:nvSpPr>
          <p:cNvPr id="38" name="ZoneTexte 37">
            <a:extLst>
              <a:ext uri="{FF2B5EF4-FFF2-40B4-BE49-F238E27FC236}">
                <a16:creationId xmlns:a16="http://schemas.microsoft.com/office/drawing/2014/main" id="{3E5E5202-9A33-47FA-A806-A398808968F9}"/>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40" name="Connecteur droit 39">
            <a:extLst>
              <a:ext uri="{FF2B5EF4-FFF2-40B4-BE49-F238E27FC236}">
                <a16:creationId xmlns:a16="http://schemas.microsoft.com/office/drawing/2014/main" id="{5D76C4FE-7CFD-4FC8-944E-D15F9981A724}"/>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D5C48861-39D0-4645-9714-BCF96B546C6F}"/>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DA07573-1B3C-4DE9-B2C9-70C5BBC744DD}"/>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43" name="Rectangle 42">
            <a:extLst>
              <a:ext uri="{FF2B5EF4-FFF2-40B4-BE49-F238E27FC236}">
                <a16:creationId xmlns:a16="http://schemas.microsoft.com/office/drawing/2014/main" id="{9F5B2994-0276-4B48-8905-180C7BDA44B9}"/>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pic>
        <p:nvPicPr>
          <p:cNvPr id="44" name="Image 43">
            <a:extLst>
              <a:ext uri="{FF2B5EF4-FFF2-40B4-BE49-F238E27FC236}">
                <a16:creationId xmlns:a16="http://schemas.microsoft.com/office/drawing/2014/main" id="{8E5A40F8-A397-4C84-A90B-AF9A0CB78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5" name="Graphique 44" descr="Livres">
            <a:extLst>
              <a:ext uri="{FF2B5EF4-FFF2-40B4-BE49-F238E27FC236}">
                <a16:creationId xmlns:a16="http://schemas.microsoft.com/office/drawing/2014/main" id="{DFE1A9E8-2B07-4395-803C-0D2DC288A84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46" name="Graphique 45" descr="Liste de vérification (droite à gauche)">
            <a:extLst>
              <a:ext uri="{FF2B5EF4-FFF2-40B4-BE49-F238E27FC236}">
                <a16:creationId xmlns:a16="http://schemas.microsoft.com/office/drawing/2014/main" id="{C48EE648-EB33-443B-9746-0C040A614A6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47" name="Graphique 46" descr="Salle de conseil">
            <a:extLst>
              <a:ext uri="{FF2B5EF4-FFF2-40B4-BE49-F238E27FC236}">
                <a16:creationId xmlns:a16="http://schemas.microsoft.com/office/drawing/2014/main" id="{79515A9E-A797-4EDB-87AD-A7AE2DD8831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48" name="Graphique 47" descr="Salle de conseil">
            <a:extLst>
              <a:ext uri="{FF2B5EF4-FFF2-40B4-BE49-F238E27FC236}">
                <a16:creationId xmlns:a16="http://schemas.microsoft.com/office/drawing/2014/main" id="{B0F0751E-906E-484A-8E71-98B50CB14AB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49" name="Graphique 48" descr="Liste de vérification (droite à gauche)">
            <a:extLst>
              <a:ext uri="{FF2B5EF4-FFF2-40B4-BE49-F238E27FC236}">
                <a16:creationId xmlns:a16="http://schemas.microsoft.com/office/drawing/2014/main" id="{6B6B87DB-BFFB-4D7D-9B57-6389ECC1292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32" name="ZoneTexte 31">
            <a:extLst>
              <a:ext uri="{FF2B5EF4-FFF2-40B4-BE49-F238E27FC236}">
                <a16:creationId xmlns:a16="http://schemas.microsoft.com/office/drawing/2014/main" id="{C042189B-703B-441E-A5DB-8E1C9E86156C}"/>
              </a:ext>
            </a:extLst>
          </p:cNvPr>
          <p:cNvSpPr txBox="1"/>
          <p:nvPr/>
        </p:nvSpPr>
        <p:spPr>
          <a:xfrm>
            <a:off x="72038" y="1367442"/>
            <a:ext cx="7443187" cy="10926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Suite aux échanges avec les bailleurs et à un positionnement par les </a:t>
            </a:r>
            <a:r>
              <a:rPr kumimoji="0" lang="fr-FR" sz="1300" b="0" i="0" u="none" strike="noStrike" kern="1200" cap="none" spc="0" normalizeH="0" baseline="0" noProof="0" dirty="0" smtClean="0">
                <a:ln>
                  <a:noFill/>
                </a:ln>
                <a:solidFill>
                  <a:prstClr val="black"/>
                </a:solidFill>
                <a:effectLst/>
                <a:uLnTx/>
                <a:uFillTx/>
                <a:latin typeface="Calibri" panose="020F0502020204030204"/>
                <a:ea typeface="+mn-ea"/>
                <a:cs typeface="+mn-cs"/>
              </a:rPr>
              <a:t>réservataires,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il s’agit désormais de finaliser les négociations et d’inscrire des objectifs clairs dans la convention. Ces objectifs animeront une composante de la politique du logement social pour </a:t>
            </a:r>
            <a:r>
              <a:rPr kumimoji="0" lang="fr-FR" sz="1300" b="0" i="0" u="none" strike="noStrike" kern="1200" cap="none" spc="0" normalizeH="0" baseline="0" noProof="0" dirty="0" smtClean="0">
                <a:ln>
                  <a:noFill/>
                </a:ln>
                <a:solidFill>
                  <a:prstClr val="black"/>
                </a:solidFill>
                <a:effectLst/>
                <a:uLnTx/>
                <a:uFillTx/>
                <a:latin typeface="Calibri" panose="020F0502020204030204"/>
                <a:ea typeface="+mn-ea"/>
                <a:cs typeface="+mn-cs"/>
              </a:rPr>
              <a:t>X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annuités et devront faire l’objet d’une attention particulière. En résumé, l’objectif de cette phase est de retranscrire dans un ensemble de conventions bilatérales, les objectifs d’attribution de logement ainsi que les indicateurs permettant le suivi. </a:t>
            </a:r>
          </a:p>
        </p:txBody>
      </p:sp>
      <p:sp>
        <p:nvSpPr>
          <p:cNvPr id="23" name="ZoneTexte 22">
            <a:extLst>
              <a:ext uri="{FF2B5EF4-FFF2-40B4-BE49-F238E27FC236}">
                <a16:creationId xmlns:a16="http://schemas.microsoft.com/office/drawing/2014/main" id="{B8A92CB2-F4DD-4CB7-99A5-5CCB4B747E29}"/>
              </a:ext>
            </a:extLst>
          </p:cNvPr>
          <p:cNvSpPr txBox="1"/>
          <p:nvPr/>
        </p:nvSpPr>
        <p:spPr>
          <a:xfrm>
            <a:off x="9999096" y="3282806"/>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Réservataires du territoire  </a:t>
            </a:r>
          </a:p>
        </p:txBody>
      </p:sp>
      <p:sp>
        <p:nvSpPr>
          <p:cNvPr id="24" name="Rectangle 23">
            <a:extLst>
              <a:ext uri="{FF2B5EF4-FFF2-40B4-BE49-F238E27FC236}">
                <a16:creationId xmlns:a16="http://schemas.microsoft.com/office/drawing/2014/main" id="{E3743893-122E-46BB-BC8D-1FA278C43F7F}"/>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Tree>
    <p:extLst>
      <p:ext uri="{BB962C8B-B14F-4D97-AF65-F5344CB8AC3E}">
        <p14:creationId xmlns:p14="http://schemas.microsoft.com/office/powerpoint/2010/main" val="814553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AD1F776A-49FD-430F-BBAB-B0EC4C9F6308}"/>
              </a:ext>
            </a:extLst>
          </p:cNvPr>
          <p:cNvSpPr/>
          <p:nvPr/>
        </p:nvSpPr>
        <p:spPr>
          <a:xfrm>
            <a:off x="0" y="0"/>
            <a:ext cx="12192000" cy="1079500"/>
          </a:xfrm>
          <a:prstGeom prst="flowChartDocumen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A7. Signature des conventions</a:t>
            </a:r>
          </a:p>
        </p:txBody>
      </p:sp>
      <p:sp>
        <p:nvSpPr>
          <p:cNvPr id="19" name="ZoneTexte 18">
            <a:extLst>
              <a:ext uri="{FF2B5EF4-FFF2-40B4-BE49-F238E27FC236}">
                <a16:creationId xmlns:a16="http://schemas.microsoft.com/office/drawing/2014/main" id="{5F91312C-B7F8-4A01-AC9B-BE974DCD3BA9}"/>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21" name="ZoneTexte 20">
            <a:extLst>
              <a:ext uri="{FF2B5EF4-FFF2-40B4-BE49-F238E27FC236}">
                <a16:creationId xmlns:a16="http://schemas.microsoft.com/office/drawing/2014/main" id="{68F37A8E-8564-4DAB-A773-70D5CDABE13D}"/>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23" name="ZoneTexte 22">
            <a:extLst>
              <a:ext uri="{FF2B5EF4-FFF2-40B4-BE49-F238E27FC236}">
                <a16:creationId xmlns:a16="http://schemas.microsoft.com/office/drawing/2014/main" id="{115B20F2-D004-4CD8-B6B3-2C8771B03D9B}"/>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25" name="ZoneTexte 24">
            <a:extLst>
              <a:ext uri="{FF2B5EF4-FFF2-40B4-BE49-F238E27FC236}">
                <a16:creationId xmlns:a16="http://schemas.microsoft.com/office/drawing/2014/main" id="{700C5283-C3F5-41B1-8295-DE3689BD7305}"/>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0" name="ZoneTexte 29">
            <a:extLst>
              <a:ext uri="{FF2B5EF4-FFF2-40B4-BE49-F238E27FC236}">
                <a16:creationId xmlns:a16="http://schemas.microsoft.com/office/drawing/2014/main" id="{BDF99EBB-3C59-452B-952D-F9328091B3D2}"/>
              </a:ext>
            </a:extLst>
          </p:cNvPr>
          <p:cNvSpPr txBox="1"/>
          <p:nvPr/>
        </p:nvSpPr>
        <p:spPr>
          <a:xfrm>
            <a:off x="6907576" y="4384198"/>
            <a:ext cx="5132024" cy="292388"/>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3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1" name="ZoneTexte 30">
            <a:extLst>
              <a:ext uri="{FF2B5EF4-FFF2-40B4-BE49-F238E27FC236}">
                <a16:creationId xmlns:a16="http://schemas.microsoft.com/office/drawing/2014/main" id="{BD07CDEC-A3C3-474A-A469-8F0B4A21105C}"/>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smtClean="0">
                <a:solidFill>
                  <a:schemeClr val="tx1">
                    <a:lumMod val="50000"/>
                    <a:lumOff val="50000"/>
                  </a:schemeClr>
                </a:solidFill>
                <a:latin typeface="Calibri" panose="020F0502020204030204"/>
              </a:rPr>
              <a:t>Bailleurs du territoire  </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32" name="ZoneTexte 31">
            <a:extLst>
              <a:ext uri="{FF2B5EF4-FFF2-40B4-BE49-F238E27FC236}">
                <a16:creationId xmlns:a16="http://schemas.microsoft.com/office/drawing/2014/main" id="{6B3DD9AF-6700-40C2-84E4-5EEBBDDF01BE}"/>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5" name="ZoneTexte 34">
            <a:extLst>
              <a:ext uri="{FF2B5EF4-FFF2-40B4-BE49-F238E27FC236}">
                <a16:creationId xmlns:a16="http://schemas.microsoft.com/office/drawing/2014/main" id="{105FB62C-7F15-4BAE-8F58-F1733123FB80}"/>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37" name="Connecteur droit 36">
            <a:extLst>
              <a:ext uri="{FF2B5EF4-FFF2-40B4-BE49-F238E27FC236}">
                <a16:creationId xmlns:a16="http://schemas.microsoft.com/office/drawing/2014/main" id="{8C97B41B-AB02-4C11-905D-96F445E5BD30}"/>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3C745E3-CCA2-4078-AA2C-5D9854D57F08}"/>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14E6E3A-3573-4222-85D0-9C40998A698C}"/>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40" name="Rectangle 39">
            <a:extLst>
              <a:ext uri="{FF2B5EF4-FFF2-40B4-BE49-F238E27FC236}">
                <a16:creationId xmlns:a16="http://schemas.microsoft.com/office/drawing/2014/main" id="{EDEE7A2E-AB92-4B1D-A7E9-D009AC0636C0}"/>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sp>
        <p:nvSpPr>
          <p:cNvPr id="41" name="ZoneTexte 40">
            <a:extLst>
              <a:ext uri="{FF2B5EF4-FFF2-40B4-BE49-F238E27FC236}">
                <a16:creationId xmlns:a16="http://schemas.microsoft.com/office/drawing/2014/main" id="{8BF86034-B931-4BD1-ABA7-698346D86EAA}"/>
              </a:ext>
            </a:extLst>
          </p:cNvPr>
          <p:cNvSpPr txBox="1"/>
          <p:nvPr/>
        </p:nvSpPr>
        <p:spPr>
          <a:xfrm>
            <a:off x="26672" y="1528597"/>
            <a:ext cx="6799001"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La signature des conventions bilatérales doit être engagée suite à la signature de ses conventions par l’Etat. Dès lors, il s’agira pour les collectivités de se rapprocher des bailleurs pour signer leurs conventions bilatérales avant le 24 novembre 2023. </a:t>
            </a:r>
          </a:p>
        </p:txBody>
      </p:sp>
      <p:pic>
        <p:nvPicPr>
          <p:cNvPr id="42" name="Image 41">
            <a:extLst>
              <a:ext uri="{FF2B5EF4-FFF2-40B4-BE49-F238E27FC236}">
                <a16:creationId xmlns:a16="http://schemas.microsoft.com/office/drawing/2014/main" id="{782E9179-5AFE-4A11-8A56-28A4EB1E89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3" name="Graphique 42" descr="Livres">
            <a:extLst>
              <a:ext uri="{FF2B5EF4-FFF2-40B4-BE49-F238E27FC236}">
                <a16:creationId xmlns:a16="http://schemas.microsoft.com/office/drawing/2014/main" id="{F31B18CF-04B4-466E-801B-083DCFAE662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44" name="Graphique 43" descr="Liste de vérification (droite à gauche)">
            <a:extLst>
              <a:ext uri="{FF2B5EF4-FFF2-40B4-BE49-F238E27FC236}">
                <a16:creationId xmlns:a16="http://schemas.microsoft.com/office/drawing/2014/main" id="{C8A65A59-703C-47B7-B38D-E36D454F493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45" name="Graphique 44" descr="Salle de conseil">
            <a:extLst>
              <a:ext uri="{FF2B5EF4-FFF2-40B4-BE49-F238E27FC236}">
                <a16:creationId xmlns:a16="http://schemas.microsoft.com/office/drawing/2014/main" id="{97DF1B5E-01B0-4B77-8107-F95F19CA3D0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46" name="Graphique 45" descr="Salle de conseil">
            <a:extLst>
              <a:ext uri="{FF2B5EF4-FFF2-40B4-BE49-F238E27FC236}">
                <a16:creationId xmlns:a16="http://schemas.microsoft.com/office/drawing/2014/main" id="{5FC321EB-8BA4-4670-8453-65149AFA4BF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47" name="Graphique 46" descr="Liste de vérification (droite à gauche)">
            <a:extLst>
              <a:ext uri="{FF2B5EF4-FFF2-40B4-BE49-F238E27FC236}">
                <a16:creationId xmlns:a16="http://schemas.microsoft.com/office/drawing/2014/main" id="{FAB6008A-FC95-4D1D-A675-7BD13A79B89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4" name="Rectangle 23">
            <a:extLst>
              <a:ext uri="{FF2B5EF4-FFF2-40B4-BE49-F238E27FC236}">
                <a16:creationId xmlns:a16="http://schemas.microsoft.com/office/drawing/2014/main" id="{AC91F21C-3746-44B6-8A5C-B1DBC9247DA1}"/>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
        <p:nvSpPr>
          <p:cNvPr id="26" name="ZoneTexte 25">
            <a:extLst>
              <a:ext uri="{FF2B5EF4-FFF2-40B4-BE49-F238E27FC236}">
                <a16:creationId xmlns:a16="http://schemas.microsoft.com/office/drawing/2014/main" id="{A4349334-0365-4E60-B84B-FD93B270D497}"/>
              </a:ext>
            </a:extLst>
          </p:cNvPr>
          <p:cNvSpPr txBox="1"/>
          <p:nvPr/>
        </p:nvSpPr>
        <p:spPr>
          <a:xfrm>
            <a:off x="152401" y="4384198"/>
            <a:ext cx="5132024" cy="1292662"/>
          </a:xfrm>
          <a:prstGeom prst="rect">
            <a:avLst/>
          </a:prstGeom>
          <a:noFill/>
          <a:ln w="28575">
            <a:solidFill>
              <a:schemeClr val="bg2">
                <a:lumMod val="90000"/>
              </a:schemeClr>
            </a:solidFill>
          </a:ln>
        </p:spPr>
        <p:txBody>
          <a:bodyPr wrap="square" rtlCol="0">
            <a:spAutoFit/>
          </a:bodyPr>
          <a:lstStyle/>
          <a:p>
            <a:pPr marL="285750" lvl="0" indent="-285750" algn="just">
              <a:buFont typeface="Arial" panose="020B0604020202020204" pitchFamily="34" charset="0"/>
              <a:buChar char="•"/>
              <a:defRPr/>
            </a:pPr>
            <a:r>
              <a:rPr lang="fr-FR" sz="1300" dirty="0">
                <a:solidFill>
                  <a:schemeClr val="tx1">
                    <a:lumMod val="50000"/>
                    <a:lumOff val="50000"/>
                  </a:schemeClr>
                </a:solidFill>
              </a:rPr>
              <a:t>Une fois les conventions bilatérales rédigées, il s’agira d’organiser un échange pour les </a:t>
            </a:r>
            <a:r>
              <a:rPr lang="fr-FR" sz="1300" b="1" dirty="0">
                <a:solidFill>
                  <a:schemeClr val="tx1">
                    <a:lumMod val="50000"/>
                    <a:lumOff val="50000"/>
                  </a:schemeClr>
                </a:solidFill>
              </a:rPr>
              <a:t>signer avec chaque bailleur</a:t>
            </a:r>
          </a:p>
          <a:p>
            <a:pPr marL="285750" lvl="0" indent="-285750" algn="just">
              <a:buFont typeface="Arial" panose="020B0604020202020204" pitchFamily="34" charset="0"/>
              <a:buChar char="•"/>
              <a:defRPr/>
            </a:pPr>
            <a:r>
              <a:rPr lang="fr-FR" sz="1300" dirty="0">
                <a:solidFill>
                  <a:schemeClr val="tx1">
                    <a:lumMod val="50000"/>
                    <a:lumOff val="50000"/>
                  </a:schemeClr>
                </a:solidFill>
              </a:rPr>
              <a:t>Cette phase doit également permettre de </a:t>
            </a:r>
            <a:r>
              <a:rPr lang="fr-FR" sz="1300" b="1" dirty="0">
                <a:solidFill>
                  <a:schemeClr val="tx1">
                    <a:lumMod val="50000"/>
                    <a:lumOff val="50000"/>
                  </a:schemeClr>
                </a:solidFill>
              </a:rPr>
              <a:t>finaliser les modalités techniques et organisationnelles du passage à la gestion en flux ainsi que de mettre en œuvre les outils de gestion et de suivi retenus</a:t>
            </a:r>
          </a:p>
        </p:txBody>
      </p:sp>
    </p:spTree>
    <p:extLst>
      <p:ext uri="{BB962C8B-B14F-4D97-AF65-F5344CB8AC3E}">
        <p14:creationId xmlns:p14="http://schemas.microsoft.com/office/powerpoint/2010/main" val="2940042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D68D41-F369-44D2-ADDA-03CCEC177865}"/>
              </a:ext>
            </a:extLst>
          </p:cNvPr>
          <p:cNvSpPr>
            <a:spLocks noGrp="1"/>
          </p:cNvSpPr>
          <p:nvPr>
            <p:ph type="body" sz="quarter" idx="12"/>
          </p:nvPr>
        </p:nvSpPr>
        <p:spPr>
          <a:xfrm>
            <a:off x="5426557" y="2042731"/>
            <a:ext cx="6639752" cy="2171470"/>
          </a:xfrm>
        </p:spPr>
        <p:txBody>
          <a:bodyPr>
            <a:normAutofit/>
          </a:bodyPr>
          <a:lstStyle/>
          <a:p>
            <a:r>
              <a:rPr lang="fr-FR" sz="5400" dirty="0">
                <a:solidFill>
                  <a:schemeClr val="tx2">
                    <a:lumMod val="50000"/>
                  </a:schemeClr>
                </a:solidFill>
              </a:rPr>
              <a:t>Les Etapes Transverses</a:t>
            </a:r>
          </a:p>
        </p:txBody>
      </p:sp>
      <p:sp>
        <p:nvSpPr>
          <p:cNvPr id="2" name="ZoneTexte 1">
            <a:extLst>
              <a:ext uri="{FF2B5EF4-FFF2-40B4-BE49-F238E27FC236}">
                <a16:creationId xmlns:a16="http://schemas.microsoft.com/office/drawing/2014/main" id="{30D8C8A2-F1D2-449E-8E54-E0140F50F973}"/>
              </a:ext>
            </a:extLst>
          </p:cNvPr>
          <p:cNvSpPr txBox="1"/>
          <p:nvPr/>
        </p:nvSpPr>
        <p:spPr>
          <a:xfrm>
            <a:off x="1156771" y="1998210"/>
            <a:ext cx="1762699" cy="2215991"/>
          </a:xfrm>
          <a:prstGeom prst="rect">
            <a:avLst/>
          </a:prstGeom>
          <a:noFill/>
        </p:spPr>
        <p:txBody>
          <a:bodyPr wrap="square" rtlCol="0">
            <a:spAutoFit/>
          </a:bodyPr>
          <a:lstStyle/>
          <a:p>
            <a:r>
              <a:rPr lang="fr-FR" sz="13800" b="1" dirty="0">
                <a:solidFill>
                  <a:schemeClr val="tx2">
                    <a:lumMod val="50000"/>
                  </a:schemeClr>
                </a:solidFill>
                <a:cs typeface="Segoe UI Semilight" pitchFamily="34" charset="0"/>
              </a:rPr>
              <a:t>B</a:t>
            </a:r>
          </a:p>
        </p:txBody>
      </p:sp>
    </p:spTree>
    <p:custDataLst>
      <p:tags r:id="rId1"/>
    </p:custDataLst>
    <p:extLst>
      <p:ext uri="{BB962C8B-B14F-4D97-AF65-F5344CB8AC3E}">
        <p14:creationId xmlns:p14="http://schemas.microsoft.com/office/powerpoint/2010/main" val="141029080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AD1F776A-49FD-430F-BBAB-B0EC4C9F6308}"/>
              </a:ext>
            </a:extLst>
          </p:cNvPr>
          <p:cNvSpPr/>
          <p:nvPr/>
        </p:nvSpPr>
        <p:spPr>
          <a:xfrm>
            <a:off x="0" y="0"/>
            <a:ext cx="12192000" cy="1079500"/>
          </a:xfrm>
          <a:prstGeom prst="flowChartDocumen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tx1"/>
                </a:solidFill>
                <a:effectLst/>
                <a:uLnTx/>
                <a:uFillTx/>
                <a:latin typeface="Bahnschrift SemiCondensed" panose="020B0502040204020203" pitchFamily="34" charset="0"/>
                <a:ea typeface="+mn-ea"/>
                <a:cs typeface="+mn-cs"/>
              </a:rPr>
              <a:t>B1. Réflexion sur les outils de suivi de la gestion en flux </a:t>
            </a:r>
          </a:p>
        </p:txBody>
      </p:sp>
      <p:sp>
        <p:nvSpPr>
          <p:cNvPr id="12" name="ZoneTexte 11">
            <a:extLst>
              <a:ext uri="{FF2B5EF4-FFF2-40B4-BE49-F238E27FC236}">
                <a16:creationId xmlns:a16="http://schemas.microsoft.com/office/drawing/2014/main" id="{F0F59B46-2BFF-40C9-95DE-6B6BECFFCA15}"/>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2" name="ZoneTexte 1">
            <a:extLst>
              <a:ext uri="{FF2B5EF4-FFF2-40B4-BE49-F238E27FC236}">
                <a16:creationId xmlns:a16="http://schemas.microsoft.com/office/drawing/2014/main" id="{512E5F46-B9EA-42D9-9F87-F7F336D6920A}"/>
              </a:ext>
            </a:extLst>
          </p:cNvPr>
          <p:cNvSpPr txBox="1"/>
          <p:nvPr/>
        </p:nvSpPr>
        <p:spPr>
          <a:xfrm>
            <a:off x="-1" y="1528027"/>
            <a:ext cx="7848601"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La mise en œuvre de la gestion en flux nécessite la mise en place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d’outils de gestion et de suivi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par les réservataires. Au-delà du suivi de la quantité de logements proposés, il s’agira de suivre la qualité des logements transmis afin de pouvoir réaliser une évaluation</a:t>
            </a:r>
            <a:r>
              <a:rPr kumimoji="0" lang="fr-FR" sz="13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B462A79B-C081-40C0-B24A-E66A3FD11AE1}"/>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9" name="ZoneTexte 18">
            <a:extLst>
              <a:ext uri="{FF2B5EF4-FFF2-40B4-BE49-F238E27FC236}">
                <a16:creationId xmlns:a16="http://schemas.microsoft.com/office/drawing/2014/main" id="{4E96AD7C-351C-4BD4-81F3-E7E50BBBF165}"/>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21" name="ZoneTexte 20">
            <a:extLst>
              <a:ext uri="{FF2B5EF4-FFF2-40B4-BE49-F238E27FC236}">
                <a16:creationId xmlns:a16="http://schemas.microsoft.com/office/drawing/2014/main" id="{18FC48B8-2D5F-4530-98DB-E4C8DFD25CBE}"/>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27" name="ZoneTexte 26">
            <a:extLst>
              <a:ext uri="{FF2B5EF4-FFF2-40B4-BE49-F238E27FC236}">
                <a16:creationId xmlns:a16="http://schemas.microsoft.com/office/drawing/2014/main" id="{56040529-7C18-48AF-A9CC-7344416EDA89}"/>
              </a:ext>
            </a:extLst>
          </p:cNvPr>
          <p:cNvSpPr txBox="1"/>
          <p:nvPr/>
        </p:nvSpPr>
        <p:spPr>
          <a:xfrm>
            <a:off x="6234551" y="4384198"/>
            <a:ext cx="5805050" cy="2492990"/>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Au-delà des indicateurs quantitatifs, il peut être intéressant de suivre la qualité des logements transmis. Pour ce faire, une réflexion avec les réservataires du territoire sur la </a:t>
            </a:r>
            <a:r>
              <a:rPr lang="fr-FR" sz="1300" b="1" dirty="0">
                <a:solidFill>
                  <a:schemeClr val="tx1">
                    <a:lumMod val="50000"/>
                    <a:lumOff val="50000"/>
                  </a:schemeClr>
                </a:solidFill>
                <a:latin typeface="Calibri" panose="020F0502020204030204"/>
              </a:rPr>
              <a:t>définition de ces indicateurs complémentaires </a:t>
            </a:r>
            <a:r>
              <a:rPr lang="fr-FR" sz="1300" dirty="0">
                <a:solidFill>
                  <a:schemeClr val="tx1">
                    <a:lumMod val="50000"/>
                    <a:lumOff val="50000"/>
                  </a:schemeClr>
                </a:solidFill>
                <a:latin typeface="Calibri" panose="020F0502020204030204"/>
              </a:rPr>
              <a:t>pourrait être engagée. Elle permettrait ainsi d’uniformiser les informations collectées, de faciliter leur transmission par les bailleurs et d’assurer un bilan annuel qualitatif uniforme sur le 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Si cette option est retenue, un groupe de travail pourrait être organisé avec les collectivités réservataires. Ce groupe de travail pourra également aborder la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question des outils de suivi de ces données</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Une fois les indicateurs de suivi souhaitable retenus, d</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es réflexions complémentaires avec les bailleurs pourraient être engagées, notamment sur les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modalités techniques de transmission de ces indicateurs</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t>
            </a:r>
          </a:p>
        </p:txBody>
      </p:sp>
      <p:sp>
        <p:nvSpPr>
          <p:cNvPr id="28" name="ZoneTexte 27">
            <a:extLst>
              <a:ext uri="{FF2B5EF4-FFF2-40B4-BE49-F238E27FC236}">
                <a16:creationId xmlns:a16="http://schemas.microsoft.com/office/drawing/2014/main" id="{56D14BB2-101F-4CB6-B568-5FD5A093FEFB}"/>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Bailleurs du territoire </a:t>
            </a:r>
          </a:p>
        </p:txBody>
      </p:sp>
      <p:sp>
        <p:nvSpPr>
          <p:cNvPr id="29" name="ZoneTexte 28">
            <a:extLst>
              <a:ext uri="{FF2B5EF4-FFF2-40B4-BE49-F238E27FC236}">
                <a16:creationId xmlns:a16="http://schemas.microsoft.com/office/drawing/2014/main" id="{E7A98B77-AF2E-4E26-802D-6773F04B4DAD}"/>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1" name="ZoneTexte 30">
            <a:extLst>
              <a:ext uri="{FF2B5EF4-FFF2-40B4-BE49-F238E27FC236}">
                <a16:creationId xmlns:a16="http://schemas.microsoft.com/office/drawing/2014/main" id="{49A1F83B-3721-48D8-8C17-F0B0716AA529}"/>
              </a:ext>
            </a:extLst>
          </p:cNvPr>
          <p:cNvSpPr txBox="1"/>
          <p:nvPr/>
        </p:nvSpPr>
        <p:spPr>
          <a:xfrm>
            <a:off x="152400" y="4384198"/>
            <a:ext cx="5805051" cy="2492990"/>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a:solidFill>
                  <a:schemeClr val="tx1">
                    <a:lumMod val="50000"/>
                    <a:lumOff val="50000"/>
                  </a:schemeClr>
                </a:solidFill>
              </a:rPr>
              <a:t>Les </a:t>
            </a:r>
            <a:r>
              <a:rPr lang="fr-FR" sz="1300" b="1" dirty="0">
                <a:solidFill>
                  <a:schemeClr val="tx1">
                    <a:lumMod val="50000"/>
                    <a:lumOff val="50000"/>
                  </a:schemeClr>
                </a:solidFill>
              </a:rPr>
              <a:t>indicateurs minimum </a:t>
            </a:r>
            <a:r>
              <a:rPr lang="fr-FR" sz="1300" dirty="0">
                <a:solidFill>
                  <a:schemeClr val="tx1">
                    <a:lumMod val="50000"/>
                    <a:lumOff val="50000"/>
                  </a:schemeClr>
                </a:solidFill>
              </a:rPr>
              <a:t>de suivi sont : le nombre de mise à disposition et le nombre d’attribution afin d’observer la part de flux transmise à la fin de l’année. D’autres indicateurs peuvent être mis en place pour un suivi qualitatif.</a:t>
            </a:r>
          </a:p>
          <a:p>
            <a:pPr marL="171450" lvl="0" indent="-171450" algn="just">
              <a:buFont typeface="Arial" panose="020B0604020202020204" pitchFamily="34" charset="0"/>
              <a:buChar char="•"/>
              <a:defRPr/>
            </a:pPr>
            <a:r>
              <a:rPr lang="fr-FR" sz="1300" dirty="0">
                <a:solidFill>
                  <a:schemeClr val="tx1">
                    <a:lumMod val="50000"/>
                    <a:lumOff val="50000"/>
                  </a:schemeClr>
                </a:solidFill>
              </a:rPr>
              <a:t>Il existe à date un doute sur le partage d’un </a:t>
            </a:r>
            <a:r>
              <a:rPr lang="fr-FR" sz="1300" b="1" dirty="0">
                <a:solidFill>
                  <a:schemeClr val="tx1">
                    <a:lumMod val="50000"/>
                    <a:lumOff val="50000"/>
                  </a:schemeClr>
                </a:solidFill>
              </a:rPr>
              <a:t>outil</a:t>
            </a:r>
            <a:r>
              <a:rPr lang="fr-FR" sz="1300" dirty="0">
                <a:solidFill>
                  <a:schemeClr val="tx1">
                    <a:lumMod val="50000"/>
                    <a:lumOff val="50000"/>
                  </a:schemeClr>
                </a:solidFill>
              </a:rPr>
              <a:t> </a:t>
            </a:r>
            <a:r>
              <a:rPr lang="fr-FR" sz="1300" b="1" dirty="0" smtClean="0">
                <a:solidFill>
                  <a:schemeClr val="tx1">
                    <a:lumMod val="50000"/>
                    <a:lumOff val="50000"/>
                  </a:schemeClr>
                </a:solidFill>
              </a:rPr>
              <a:t>unique, </a:t>
            </a:r>
            <a:r>
              <a:rPr lang="fr-FR" sz="1300" dirty="0">
                <a:solidFill>
                  <a:schemeClr val="tx1">
                    <a:lumMod val="50000"/>
                    <a:lumOff val="50000"/>
                  </a:schemeClr>
                </a:solidFill>
              </a:rPr>
              <a:t>c’est pourquoi il est préférable d’</a:t>
            </a:r>
            <a:r>
              <a:rPr lang="fr-FR" sz="1300" b="1" dirty="0">
                <a:solidFill>
                  <a:schemeClr val="tx1">
                    <a:lumMod val="50000"/>
                    <a:lumOff val="50000"/>
                  </a:schemeClr>
                </a:solidFill>
              </a:rPr>
              <a:t>identifier</a:t>
            </a:r>
            <a:r>
              <a:rPr lang="fr-FR" sz="1300" dirty="0">
                <a:solidFill>
                  <a:schemeClr val="tx1">
                    <a:lumMod val="50000"/>
                    <a:lumOff val="50000"/>
                  </a:schemeClr>
                </a:solidFill>
              </a:rPr>
              <a:t> </a:t>
            </a:r>
            <a:r>
              <a:rPr lang="fr-FR" sz="1300" b="1" dirty="0">
                <a:solidFill>
                  <a:schemeClr val="tx1">
                    <a:lumMod val="50000"/>
                    <a:lumOff val="50000"/>
                  </a:schemeClr>
                </a:solidFill>
              </a:rPr>
              <a:t>en</a:t>
            </a:r>
            <a:r>
              <a:rPr lang="fr-FR" sz="1300" dirty="0">
                <a:solidFill>
                  <a:schemeClr val="tx1">
                    <a:lumMod val="50000"/>
                    <a:lumOff val="50000"/>
                  </a:schemeClr>
                </a:solidFill>
              </a:rPr>
              <a:t> </a:t>
            </a:r>
            <a:r>
              <a:rPr lang="fr-FR" sz="1300" b="1" dirty="0">
                <a:solidFill>
                  <a:schemeClr val="tx1">
                    <a:lumMod val="50000"/>
                    <a:lumOff val="50000"/>
                  </a:schemeClr>
                </a:solidFill>
              </a:rPr>
              <a:t>interne</a:t>
            </a:r>
            <a:r>
              <a:rPr lang="fr-FR" sz="1300" dirty="0">
                <a:solidFill>
                  <a:schemeClr val="tx1">
                    <a:lumMod val="50000"/>
                    <a:lumOff val="50000"/>
                  </a:schemeClr>
                </a:solidFill>
              </a:rPr>
              <a:t> des </a:t>
            </a:r>
            <a:r>
              <a:rPr lang="fr-FR" sz="1300" b="1" dirty="0">
                <a:solidFill>
                  <a:schemeClr val="tx1">
                    <a:lumMod val="50000"/>
                    <a:lumOff val="50000"/>
                  </a:schemeClr>
                </a:solidFill>
              </a:rPr>
              <a:t>outils</a:t>
            </a:r>
            <a:r>
              <a:rPr lang="fr-FR" sz="1300" dirty="0">
                <a:solidFill>
                  <a:schemeClr val="tx1">
                    <a:lumMod val="50000"/>
                    <a:lumOff val="50000"/>
                  </a:schemeClr>
                </a:solidFill>
              </a:rPr>
              <a:t>, des </a:t>
            </a:r>
            <a:r>
              <a:rPr lang="fr-FR" sz="1300" b="1" dirty="0">
                <a:solidFill>
                  <a:schemeClr val="tx1">
                    <a:lumMod val="50000"/>
                    <a:lumOff val="50000"/>
                  </a:schemeClr>
                </a:solidFill>
              </a:rPr>
              <a:t>ressources</a:t>
            </a:r>
            <a:r>
              <a:rPr lang="fr-FR" sz="1300" dirty="0">
                <a:solidFill>
                  <a:schemeClr val="tx1">
                    <a:lumMod val="50000"/>
                    <a:lumOff val="50000"/>
                  </a:schemeClr>
                </a:solidFill>
              </a:rPr>
              <a:t> </a:t>
            </a:r>
            <a:r>
              <a:rPr lang="fr-FR" sz="1300" b="1" dirty="0">
                <a:solidFill>
                  <a:schemeClr val="tx1">
                    <a:lumMod val="50000"/>
                    <a:lumOff val="50000"/>
                  </a:schemeClr>
                </a:solidFill>
              </a:rPr>
              <a:t>humaines</a:t>
            </a:r>
            <a:r>
              <a:rPr lang="fr-FR" sz="1300" dirty="0">
                <a:solidFill>
                  <a:schemeClr val="tx1">
                    <a:lumMod val="50000"/>
                    <a:lumOff val="50000"/>
                  </a:schemeClr>
                </a:solidFill>
              </a:rPr>
              <a:t> et des </a:t>
            </a:r>
            <a:r>
              <a:rPr lang="fr-FR" sz="1300" b="1" dirty="0">
                <a:solidFill>
                  <a:schemeClr val="tx1">
                    <a:lumMod val="50000"/>
                    <a:lumOff val="50000"/>
                  </a:schemeClr>
                </a:solidFill>
              </a:rPr>
              <a:t>bonnes</a:t>
            </a:r>
            <a:r>
              <a:rPr lang="fr-FR" sz="1300" dirty="0">
                <a:solidFill>
                  <a:schemeClr val="tx1">
                    <a:lumMod val="50000"/>
                    <a:lumOff val="50000"/>
                  </a:schemeClr>
                </a:solidFill>
              </a:rPr>
              <a:t> </a:t>
            </a:r>
            <a:r>
              <a:rPr lang="fr-FR" sz="1300" b="1" dirty="0">
                <a:solidFill>
                  <a:schemeClr val="tx1">
                    <a:lumMod val="50000"/>
                    <a:lumOff val="50000"/>
                  </a:schemeClr>
                </a:solidFill>
              </a:rPr>
              <a:t>pratiques</a:t>
            </a:r>
            <a:r>
              <a:rPr lang="fr-FR" sz="1300" dirty="0">
                <a:solidFill>
                  <a:schemeClr val="tx1">
                    <a:lumMod val="50000"/>
                    <a:lumOff val="50000"/>
                  </a:schemeClr>
                </a:solidFill>
              </a:rPr>
              <a:t> qui viendront supporter la mise en œuvre de la gestion en flux et conditionner assez largement sa réussite. La </a:t>
            </a:r>
            <a:r>
              <a:rPr lang="fr-FR" sz="1300" b="1" dirty="0">
                <a:solidFill>
                  <a:schemeClr val="tx1">
                    <a:lumMod val="50000"/>
                    <a:lumOff val="50000"/>
                  </a:schemeClr>
                </a:solidFill>
              </a:rPr>
              <a:t>communication avec les bailleurs sociaux </a:t>
            </a:r>
            <a:r>
              <a:rPr lang="fr-FR" sz="1300" dirty="0">
                <a:solidFill>
                  <a:schemeClr val="tx1">
                    <a:lumMod val="50000"/>
                    <a:lumOff val="50000"/>
                  </a:schemeClr>
                </a:solidFill>
              </a:rPr>
              <a:t>devra également faire l’objet de process et de documents standardisés afin de faciliter et d’optimiser la </a:t>
            </a:r>
            <a:r>
              <a:rPr lang="fr-FR" sz="1300" b="1" dirty="0">
                <a:solidFill>
                  <a:schemeClr val="tx1">
                    <a:lumMod val="50000"/>
                    <a:lumOff val="50000"/>
                  </a:schemeClr>
                </a:solidFill>
              </a:rPr>
              <a:t>circulation</a:t>
            </a:r>
            <a:r>
              <a:rPr lang="fr-FR" sz="1300" dirty="0">
                <a:solidFill>
                  <a:schemeClr val="tx1">
                    <a:lumMod val="50000"/>
                    <a:lumOff val="50000"/>
                  </a:schemeClr>
                </a:solidFill>
              </a:rPr>
              <a:t> du </a:t>
            </a:r>
            <a:r>
              <a:rPr lang="fr-FR" sz="1300" b="1" dirty="0">
                <a:solidFill>
                  <a:schemeClr val="tx1">
                    <a:lumMod val="50000"/>
                    <a:lumOff val="50000"/>
                  </a:schemeClr>
                </a:solidFill>
              </a:rPr>
              <a:t>flux</a:t>
            </a:r>
            <a:r>
              <a:rPr lang="fr-FR" sz="1300" dirty="0">
                <a:solidFill>
                  <a:schemeClr val="tx1">
                    <a:lumMod val="50000"/>
                    <a:lumOff val="50000"/>
                  </a:schemeClr>
                </a:solidFill>
              </a:rPr>
              <a:t> de </a:t>
            </a:r>
            <a:r>
              <a:rPr lang="fr-FR" sz="1300" b="1" dirty="0">
                <a:solidFill>
                  <a:schemeClr val="tx1">
                    <a:lumMod val="50000"/>
                    <a:lumOff val="50000"/>
                  </a:schemeClr>
                </a:solidFill>
              </a:rPr>
              <a:t>logements</a:t>
            </a:r>
            <a:r>
              <a:rPr lang="fr-FR" sz="1300" dirty="0">
                <a:solidFill>
                  <a:schemeClr val="tx1">
                    <a:lumMod val="50000"/>
                    <a:lumOff val="50000"/>
                  </a:schemeClr>
                </a:solidFill>
              </a:rPr>
              <a:t> ou des </a:t>
            </a:r>
            <a:r>
              <a:rPr lang="fr-FR" sz="1300" b="1" dirty="0">
                <a:solidFill>
                  <a:schemeClr val="tx1">
                    <a:lumMod val="50000"/>
                    <a:lumOff val="50000"/>
                  </a:schemeClr>
                </a:solidFill>
              </a:rPr>
              <a:t>candidats.</a:t>
            </a:r>
            <a:endParaRPr lang="fr-FR" sz="1300" dirty="0">
              <a:solidFill>
                <a:schemeClr val="tx1">
                  <a:lumMod val="50000"/>
                  <a:lumOff val="50000"/>
                </a:schemeClr>
              </a:solidFill>
            </a:endParaRPr>
          </a:p>
          <a:p>
            <a:pPr marL="171450" lvl="0" indent="-171450" algn="just">
              <a:buFont typeface="Arial" panose="020B0604020202020204" pitchFamily="34" charset="0"/>
              <a:buChar char="•"/>
              <a:defRPr/>
            </a:pPr>
            <a:r>
              <a:rPr lang="fr-FR" sz="1300" dirty="0">
                <a:solidFill>
                  <a:schemeClr val="tx1">
                    <a:lumMod val="50000"/>
                    <a:lumOff val="50000"/>
                  </a:schemeClr>
                </a:solidFill>
              </a:rPr>
              <a:t>La création d’un </a:t>
            </a:r>
            <a:r>
              <a:rPr lang="fr-FR" sz="1300" b="1" dirty="0">
                <a:solidFill>
                  <a:schemeClr val="tx1">
                    <a:lumMod val="50000"/>
                    <a:lumOff val="50000"/>
                  </a:schemeClr>
                </a:solidFill>
              </a:rPr>
              <a:t>groupe de travail partenarial</a:t>
            </a:r>
            <a:r>
              <a:rPr lang="fr-FR" sz="1300" dirty="0">
                <a:solidFill>
                  <a:schemeClr val="tx1">
                    <a:lumMod val="50000"/>
                    <a:lumOff val="50000"/>
                  </a:schemeClr>
                </a:solidFill>
              </a:rPr>
              <a:t> avec les </a:t>
            </a:r>
            <a:r>
              <a:rPr lang="fr-FR" sz="1300" b="1" dirty="0">
                <a:solidFill>
                  <a:schemeClr val="tx1">
                    <a:lumMod val="50000"/>
                    <a:lumOff val="50000"/>
                  </a:schemeClr>
                </a:solidFill>
              </a:rPr>
              <a:t>bailleurs</a:t>
            </a:r>
            <a:r>
              <a:rPr lang="fr-FR" sz="1300" dirty="0">
                <a:solidFill>
                  <a:schemeClr val="tx1">
                    <a:lumMod val="50000"/>
                    <a:lumOff val="50000"/>
                  </a:schemeClr>
                </a:solidFill>
              </a:rPr>
              <a:t> pourrait être une solution facilitatrice de définition de ce cadre de concertation nouveau.</a:t>
            </a:r>
          </a:p>
        </p:txBody>
      </p:sp>
      <p:sp>
        <p:nvSpPr>
          <p:cNvPr id="32" name="ZoneTexte 31">
            <a:extLst>
              <a:ext uri="{FF2B5EF4-FFF2-40B4-BE49-F238E27FC236}">
                <a16:creationId xmlns:a16="http://schemas.microsoft.com/office/drawing/2014/main" id="{14B11117-C453-453A-B166-0370F75718F7}"/>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34" name="Connecteur droit 33">
            <a:extLst>
              <a:ext uri="{FF2B5EF4-FFF2-40B4-BE49-F238E27FC236}">
                <a16:creationId xmlns:a16="http://schemas.microsoft.com/office/drawing/2014/main" id="{29EA38B3-8790-49CE-98E1-BD4C4EED9AE5}"/>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C10CA7B2-F1BD-4864-894D-82D49EB1DD4D}"/>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B9E8995-7489-4E7E-9495-BC24C2A9CBB7}"/>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37" name="Rectangle 36">
            <a:extLst>
              <a:ext uri="{FF2B5EF4-FFF2-40B4-BE49-F238E27FC236}">
                <a16:creationId xmlns:a16="http://schemas.microsoft.com/office/drawing/2014/main" id="{EC254D05-A7BB-4F64-AF7F-5DDFB03122A7}"/>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pic>
        <p:nvPicPr>
          <p:cNvPr id="38" name="Image 37">
            <a:extLst>
              <a:ext uri="{FF2B5EF4-FFF2-40B4-BE49-F238E27FC236}">
                <a16:creationId xmlns:a16="http://schemas.microsoft.com/office/drawing/2014/main" id="{57B17DF1-656C-43BC-B139-937FC3DD0FB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39" name="Graphique 38" descr="Livres">
            <a:extLst>
              <a:ext uri="{FF2B5EF4-FFF2-40B4-BE49-F238E27FC236}">
                <a16:creationId xmlns:a16="http://schemas.microsoft.com/office/drawing/2014/main" id="{B20EDD5F-164B-4DBD-9193-FB1A3FE560F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40" name="Graphique 39" descr="Liste de vérification (droite à gauche)">
            <a:extLst>
              <a:ext uri="{FF2B5EF4-FFF2-40B4-BE49-F238E27FC236}">
                <a16:creationId xmlns:a16="http://schemas.microsoft.com/office/drawing/2014/main" id="{54D5123D-1197-4832-BCB6-199791ED8F5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41" name="Graphique 40" descr="Salle de conseil">
            <a:extLst>
              <a:ext uri="{FF2B5EF4-FFF2-40B4-BE49-F238E27FC236}">
                <a16:creationId xmlns:a16="http://schemas.microsoft.com/office/drawing/2014/main" id="{5BFA916C-5F1D-44F9-8FC3-9161350C56C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42" name="Graphique 41" descr="Salle de conseil">
            <a:extLst>
              <a:ext uri="{FF2B5EF4-FFF2-40B4-BE49-F238E27FC236}">
                <a16:creationId xmlns:a16="http://schemas.microsoft.com/office/drawing/2014/main" id="{9A4AE700-9EAB-4C8D-AF4A-1CA9F7B3F17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43" name="Graphique 42" descr="Liste de vérification (droite à gauche)">
            <a:extLst>
              <a:ext uri="{FF2B5EF4-FFF2-40B4-BE49-F238E27FC236}">
                <a16:creationId xmlns:a16="http://schemas.microsoft.com/office/drawing/2014/main" id="{8AD8FC56-5F98-4F3A-ADCD-8DBEDCECA96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3" name="ZoneTexte 22">
            <a:extLst>
              <a:ext uri="{FF2B5EF4-FFF2-40B4-BE49-F238E27FC236}">
                <a16:creationId xmlns:a16="http://schemas.microsoft.com/office/drawing/2014/main" id="{41997180-F35E-403B-86E0-949969ACAEB3}"/>
              </a:ext>
            </a:extLst>
          </p:cNvPr>
          <p:cNvSpPr txBox="1"/>
          <p:nvPr/>
        </p:nvSpPr>
        <p:spPr>
          <a:xfrm>
            <a:off x="9840228" y="3283709"/>
            <a:ext cx="3545122" cy="692497"/>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Réservataires du 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Bailleurs du </a:t>
            </a:r>
            <a:r>
              <a:rPr lang="fr-FR" sz="1300" dirty="0" smtClean="0">
                <a:solidFill>
                  <a:schemeClr val="tx1">
                    <a:lumMod val="50000"/>
                    <a:lumOff val="50000"/>
                  </a:schemeClr>
                </a:solidFill>
              </a:rPr>
              <a:t>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smtClean="0">
                <a:solidFill>
                  <a:schemeClr val="tx1">
                    <a:lumMod val="50000"/>
                    <a:lumOff val="50000"/>
                  </a:schemeClr>
                </a:solidFill>
              </a:rPr>
              <a:t>Etat </a:t>
            </a:r>
            <a:endParaRPr lang="fr-FR" sz="1300" dirty="0">
              <a:solidFill>
                <a:schemeClr val="tx1">
                  <a:lumMod val="50000"/>
                  <a:lumOff val="50000"/>
                </a:schemeClr>
              </a:solidFill>
            </a:endParaRPr>
          </a:p>
        </p:txBody>
      </p:sp>
      <p:sp>
        <p:nvSpPr>
          <p:cNvPr id="24" name="Rectangle 23">
            <a:extLst>
              <a:ext uri="{FF2B5EF4-FFF2-40B4-BE49-F238E27FC236}">
                <a16:creationId xmlns:a16="http://schemas.microsoft.com/office/drawing/2014/main" id="{89CCEA66-2E89-480A-AB84-0BD9A0C73C84}"/>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Tree>
    <p:extLst>
      <p:ext uri="{BB962C8B-B14F-4D97-AF65-F5344CB8AC3E}">
        <p14:creationId xmlns:p14="http://schemas.microsoft.com/office/powerpoint/2010/main" val="4015376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rganigramme : Document 10">
            <a:extLst>
              <a:ext uri="{FF2B5EF4-FFF2-40B4-BE49-F238E27FC236}">
                <a16:creationId xmlns:a16="http://schemas.microsoft.com/office/drawing/2014/main" id="{9CCCE789-8EFF-4F88-ABDF-D0A8A679B369}"/>
              </a:ext>
            </a:extLst>
          </p:cNvPr>
          <p:cNvSpPr/>
          <p:nvPr/>
        </p:nvSpPr>
        <p:spPr>
          <a:xfrm flipH="1">
            <a:off x="0" y="0"/>
            <a:ext cx="12192000" cy="1079500"/>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B2. Les étapes de la conversion du stock en flux</a:t>
            </a:r>
          </a:p>
        </p:txBody>
      </p:sp>
      <p:sp>
        <p:nvSpPr>
          <p:cNvPr id="15" name="ZoneTexte 14">
            <a:extLst>
              <a:ext uri="{FF2B5EF4-FFF2-40B4-BE49-F238E27FC236}">
                <a16:creationId xmlns:a16="http://schemas.microsoft.com/office/drawing/2014/main" id="{96062881-F563-46AA-8E14-AFE41FD991EE}"/>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16" name="ZoneTexte 15">
            <a:extLst>
              <a:ext uri="{FF2B5EF4-FFF2-40B4-BE49-F238E27FC236}">
                <a16:creationId xmlns:a16="http://schemas.microsoft.com/office/drawing/2014/main" id="{B3940CC6-5190-44AE-A94C-C69A9F634E9D}"/>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7" name="ZoneTexte 16">
            <a:extLst>
              <a:ext uri="{FF2B5EF4-FFF2-40B4-BE49-F238E27FC236}">
                <a16:creationId xmlns:a16="http://schemas.microsoft.com/office/drawing/2014/main" id="{855A655F-7726-42AB-B851-B5696CADBFC5}"/>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18" name="ZoneTexte 17">
            <a:extLst>
              <a:ext uri="{FF2B5EF4-FFF2-40B4-BE49-F238E27FC236}">
                <a16:creationId xmlns:a16="http://schemas.microsoft.com/office/drawing/2014/main" id="{66E627D3-1F7B-4818-9760-D62D15361955}"/>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26" name="ZoneTexte 25">
            <a:extLst>
              <a:ext uri="{FF2B5EF4-FFF2-40B4-BE49-F238E27FC236}">
                <a16:creationId xmlns:a16="http://schemas.microsoft.com/office/drawing/2014/main" id="{FA2C90AA-C821-401F-9441-EB004C8272C9}"/>
              </a:ext>
            </a:extLst>
          </p:cNvPr>
          <p:cNvSpPr txBox="1"/>
          <p:nvPr/>
        </p:nvSpPr>
        <p:spPr>
          <a:xfrm>
            <a:off x="6907576" y="4384198"/>
            <a:ext cx="5132024" cy="492443"/>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smtClean="0">
                <a:solidFill>
                  <a:schemeClr val="tx1">
                    <a:lumMod val="50000"/>
                    <a:lumOff val="50000"/>
                  </a:schemeClr>
                </a:solidFill>
              </a:rPr>
              <a:t>Disposer</a:t>
            </a:r>
            <a:r>
              <a:rPr lang="fr-FR" sz="1300" dirty="0">
                <a:solidFill>
                  <a:schemeClr val="tx1">
                    <a:lumMod val="50000"/>
                    <a:lumOff val="50000"/>
                  </a:schemeClr>
                </a:solidFill>
              </a:rPr>
              <a:t>, pour le contingent communal du territoire, d’une vision exhaustive  </a:t>
            </a:r>
            <a:r>
              <a:rPr lang="fr-FR" sz="1300" dirty="0" smtClean="0">
                <a:solidFill>
                  <a:schemeClr val="tx1">
                    <a:lumMod val="50000"/>
                    <a:lumOff val="50000"/>
                  </a:schemeClr>
                </a:solidFill>
              </a:rPr>
              <a:t>du nombre de droits uniques</a:t>
            </a:r>
            <a:endParaRPr lang="fr-FR" sz="1300" dirty="0">
              <a:solidFill>
                <a:schemeClr val="tx1">
                  <a:lumMod val="50000"/>
                  <a:lumOff val="50000"/>
                </a:schemeClr>
              </a:solidFill>
            </a:endParaRPr>
          </a:p>
        </p:txBody>
      </p:sp>
      <p:sp>
        <p:nvSpPr>
          <p:cNvPr id="35" name="ZoneTexte 34">
            <a:extLst>
              <a:ext uri="{FF2B5EF4-FFF2-40B4-BE49-F238E27FC236}">
                <a16:creationId xmlns:a16="http://schemas.microsoft.com/office/drawing/2014/main" id="{16A240B9-62B7-4150-9604-26AD8AF64FC5}"/>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Bailleurs du territoire</a:t>
            </a:r>
            <a:r>
              <a:rPr lang="fr-FR" sz="1300" dirty="0" smtClean="0">
                <a:solidFill>
                  <a:prstClr val="black"/>
                </a:solidFill>
                <a:latin typeface="Calibri" panose="020F0502020204030204"/>
              </a:rPr>
              <a:t> </a:t>
            </a: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ZoneTexte 35">
            <a:extLst>
              <a:ext uri="{FF2B5EF4-FFF2-40B4-BE49-F238E27FC236}">
                <a16:creationId xmlns:a16="http://schemas.microsoft.com/office/drawing/2014/main" id="{41CABA3B-41B8-451C-B2DF-1253BEBE981D}"/>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8" name="ZoneTexte 37">
            <a:extLst>
              <a:ext uri="{FF2B5EF4-FFF2-40B4-BE49-F238E27FC236}">
                <a16:creationId xmlns:a16="http://schemas.microsoft.com/office/drawing/2014/main" id="{07AE519B-1F6E-4D04-9A16-80907A549322}"/>
              </a:ext>
            </a:extLst>
          </p:cNvPr>
          <p:cNvSpPr txBox="1"/>
          <p:nvPr/>
        </p:nvSpPr>
        <p:spPr>
          <a:xfrm>
            <a:off x="152400" y="4384198"/>
            <a:ext cx="5257799" cy="1292662"/>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smtClean="0">
                <a:solidFill>
                  <a:schemeClr val="tx1">
                    <a:lumMod val="50000"/>
                    <a:lumOff val="50000"/>
                  </a:schemeClr>
                </a:solidFill>
              </a:rPr>
              <a:t>A partir des résultats de la mission d’analyse régionale sur le taux de rotation, avec les bailleurs, transformation des droits de suite détenus en un volume de droits uniques</a:t>
            </a:r>
          </a:p>
          <a:p>
            <a:pPr marL="171450" lvl="0" indent="-171450" algn="just">
              <a:buFont typeface="Arial" panose="020B0604020202020204" pitchFamily="34" charset="0"/>
              <a:buChar char="•"/>
              <a:defRPr/>
            </a:pPr>
            <a:r>
              <a:rPr lang="fr-FR" sz="1300" dirty="0" smtClean="0">
                <a:solidFill>
                  <a:schemeClr val="tx1">
                    <a:lumMod val="50000"/>
                    <a:lumOff val="50000"/>
                  </a:schemeClr>
                </a:solidFill>
              </a:rPr>
              <a:t>Prévoir avec les bailleurs une actualisation de ce état des lieux des réservations, effectué à un instant T, avant la mise en œuvre de la gestion en flux (ex: nouveau droits acquis)</a:t>
            </a:r>
            <a:endParaRPr lang="fr-FR" sz="1300" dirty="0">
              <a:solidFill>
                <a:schemeClr val="tx1">
                  <a:lumMod val="50000"/>
                  <a:lumOff val="50000"/>
                </a:schemeClr>
              </a:solidFill>
            </a:endParaRPr>
          </a:p>
        </p:txBody>
      </p:sp>
      <p:sp>
        <p:nvSpPr>
          <p:cNvPr id="39" name="ZoneTexte 38">
            <a:extLst>
              <a:ext uri="{FF2B5EF4-FFF2-40B4-BE49-F238E27FC236}">
                <a16:creationId xmlns:a16="http://schemas.microsoft.com/office/drawing/2014/main" id="{B9C071DC-C051-4BED-AA16-DCFADDBEAE6F}"/>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41" name="Connecteur droit 40">
            <a:extLst>
              <a:ext uri="{FF2B5EF4-FFF2-40B4-BE49-F238E27FC236}">
                <a16:creationId xmlns:a16="http://schemas.microsoft.com/office/drawing/2014/main" id="{A8643F8D-AE3C-4FDF-A6BE-F26F5B39825C}"/>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90B03568-036C-4B91-B823-8486FF45C743}"/>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22B405B-CC9D-4D35-821D-E9DD940B6E43}"/>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44" name="Rectangle 43">
            <a:extLst>
              <a:ext uri="{FF2B5EF4-FFF2-40B4-BE49-F238E27FC236}">
                <a16:creationId xmlns:a16="http://schemas.microsoft.com/office/drawing/2014/main" id="{C6740918-10B5-4258-BB2A-B3E6664A0C19}"/>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sp>
        <p:nvSpPr>
          <p:cNvPr id="45" name="ZoneTexte 44">
            <a:extLst>
              <a:ext uri="{FF2B5EF4-FFF2-40B4-BE49-F238E27FC236}">
                <a16:creationId xmlns:a16="http://schemas.microsoft.com/office/drawing/2014/main" id="{53EBB684-C6DF-417D-9AE5-53DF487F1274}"/>
              </a:ext>
            </a:extLst>
          </p:cNvPr>
          <p:cNvSpPr txBox="1"/>
          <p:nvPr/>
        </p:nvSpPr>
        <p:spPr>
          <a:xfrm>
            <a:off x="26671" y="1528597"/>
            <a:ext cx="9035441" cy="1092607"/>
          </a:xfrm>
          <a:prstGeom prst="rect">
            <a:avLst/>
          </a:prstGeom>
          <a:noFill/>
        </p:spPr>
        <p:txBody>
          <a:bodyPr wrap="square" rtlCol="0">
            <a:spAutoFit/>
          </a:bodyPr>
          <a:lstStyle/>
          <a:p>
            <a:pPr lvl="0" algn="just">
              <a:defRPr/>
            </a:pPr>
            <a:r>
              <a:rPr lang="fr-FR" sz="1300" dirty="0">
                <a:solidFill>
                  <a:prstClr val="black"/>
                </a:solidFill>
              </a:rPr>
              <a:t>La transformation de l’ensemble des droits de suite existants en un volume de droits uniques est la première étape pour permettre de répartir le flux en tenant compte des engagements </a:t>
            </a:r>
            <a:r>
              <a:rPr lang="fr-FR" sz="1300" dirty="0" smtClean="0">
                <a:solidFill>
                  <a:prstClr val="black"/>
                </a:solidFill>
              </a:rPr>
              <a:t>existants. Le </a:t>
            </a:r>
            <a:r>
              <a:rPr lang="fr-FR" sz="1300" dirty="0">
                <a:solidFill>
                  <a:prstClr val="black"/>
                </a:solidFill>
              </a:rPr>
              <a:t>volume de droits sera déterminé en prenant en compte la durée restante des réservations et </a:t>
            </a:r>
            <a:r>
              <a:rPr lang="fr-FR" sz="1300" b="1" dirty="0">
                <a:solidFill>
                  <a:prstClr val="black"/>
                </a:solidFill>
              </a:rPr>
              <a:t>en appliquant un taux de rotation </a:t>
            </a:r>
            <a:r>
              <a:rPr lang="fr-FR" sz="1300" dirty="0">
                <a:solidFill>
                  <a:prstClr val="black"/>
                </a:solidFill>
              </a:rPr>
              <a:t>afin de connaître le nombre de locataires potentiels selon la durée restante. Le volume de droits uniques étant ensuite utilisé pour calculer la part de chaque réservataire dans le flux annuel des libérations de logements</a:t>
            </a: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6" name="Image 45">
            <a:extLst>
              <a:ext uri="{FF2B5EF4-FFF2-40B4-BE49-F238E27FC236}">
                <a16:creationId xmlns:a16="http://schemas.microsoft.com/office/drawing/2014/main" id="{3A98F412-D6C2-48FA-8195-61214BDDEC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7" name="Graphique 46" descr="Livres">
            <a:extLst>
              <a:ext uri="{FF2B5EF4-FFF2-40B4-BE49-F238E27FC236}">
                <a16:creationId xmlns:a16="http://schemas.microsoft.com/office/drawing/2014/main" id="{CCA67AC9-545C-4D17-B7CF-8C2857AB6C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48" name="Graphique 47" descr="Liste de vérification (droite à gauche)">
            <a:extLst>
              <a:ext uri="{FF2B5EF4-FFF2-40B4-BE49-F238E27FC236}">
                <a16:creationId xmlns:a16="http://schemas.microsoft.com/office/drawing/2014/main" id="{603D3739-FB1C-4929-BCAE-F46879667CB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49" name="Graphique 48" descr="Salle de conseil">
            <a:extLst>
              <a:ext uri="{FF2B5EF4-FFF2-40B4-BE49-F238E27FC236}">
                <a16:creationId xmlns:a16="http://schemas.microsoft.com/office/drawing/2014/main" id="{81D19105-12F6-4528-87A6-45F81963E81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50" name="Graphique 49" descr="Salle de conseil">
            <a:extLst>
              <a:ext uri="{FF2B5EF4-FFF2-40B4-BE49-F238E27FC236}">
                <a16:creationId xmlns:a16="http://schemas.microsoft.com/office/drawing/2014/main" id="{B0EB54E7-0F09-4D7C-BD0C-9AC6E466395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51" name="Graphique 50" descr="Liste de vérification (droite à gauche)">
            <a:extLst>
              <a:ext uri="{FF2B5EF4-FFF2-40B4-BE49-F238E27FC236}">
                <a16:creationId xmlns:a16="http://schemas.microsoft.com/office/drawing/2014/main" id="{AE0B6A3E-8230-45D6-A65A-98BD59D6551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3" name="Rectangle 22">
            <a:extLst>
              <a:ext uri="{FF2B5EF4-FFF2-40B4-BE49-F238E27FC236}">
                <a16:creationId xmlns:a16="http://schemas.microsoft.com/office/drawing/2014/main" id="{0BCBC4AD-0242-476E-92C7-093CACB4FA1E}"/>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
        <p:nvSpPr>
          <p:cNvPr id="24" name="ZoneTexte 23">
            <a:extLst>
              <a:ext uri="{FF2B5EF4-FFF2-40B4-BE49-F238E27FC236}">
                <a16:creationId xmlns:a16="http://schemas.microsoft.com/office/drawing/2014/main" id="{41997180-F35E-403B-86E0-949969ACAEB3}"/>
              </a:ext>
            </a:extLst>
          </p:cNvPr>
          <p:cNvSpPr txBox="1"/>
          <p:nvPr/>
        </p:nvSpPr>
        <p:spPr>
          <a:xfrm>
            <a:off x="9840228" y="3283709"/>
            <a:ext cx="3545122" cy="492443"/>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smtClean="0">
                <a:solidFill>
                  <a:schemeClr val="tx1">
                    <a:lumMod val="50000"/>
                    <a:lumOff val="50000"/>
                  </a:schemeClr>
                </a:solidFill>
              </a:rPr>
              <a:t>Bailleurs </a:t>
            </a:r>
            <a:r>
              <a:rPr lang="fr-FR" sz="1300" dirty="0">
                <a:solidFill>
                  <a:schemeClr val="tx1">
                    <a:lumMod val="50000"/>
                    <a:lumOff val="50000"/>
                  </a:schemeClr>
                </a:solidFill>
              </a:rPr>
              <a:t>du </a:t>
            </a:r>
            <a:r>
              <a:rPr lang="fr-FR" sz="1300" dirty="0" smtClean="0">
                <a:solidFill>
                  <a:schemeClr val="tx1">
                    <a:lumMod val="50000"/>
                    <a:lumOff val="50000"/>
                  </a:schemeClr>
                </a:solidFill>
              </a:rPr>
              <a:t>territoire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smtClean="0">
                <a:solidFill>
                  <a:schemeClr val="tx1">
                    <a:lumMod val="50000"/>
                    <a:lumOff val="50000"/>
                  </a:schemeClr>
                </a:solidFill>
              </a:rPr>
              <a:t>Etat </a:t>
            </a:r>
            <a:endParaRPr lang="fr-FR" sz="1300" dirty="0">
              <a:solidFill>
                <a:schemeClr val="tx1">
                  <a:lumMod val="50000"/>
                  <a:lumOff val="50000"/>
                </a:schemeClr>
              </a:solidFill>
            </a:endParaRPr>
          </a:p>
        </p:txBody>
      </p:sp>
    </p:spTree>
    <p:extLst>
      <p:ext uri="{BB962C8B-B14F-4D97-AF65-F5344CB8AC3E}">
        <p14:creationId xmlns:p14="http://schemas.microsoft.com/office/powerpoint/2010/main" val="2283265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AD1F776A-49FD-430F-BBAB-B0EC4C9F6308}"/>
              </a:ext>
            </a:extLst>
          </p:cNvPr>
          <p:cNvSpPr/>
          <p:nvPr/>
        </p:nvSpPr>
        <p:spPr>
          <a:xfrm>
            <a:off x="0" y="0"/>
            <a:ext cx="12192000" cy="1079500"/>
          </a:xfrm>
          <a:prstGeom prst="flowChartDocumen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B3. L’appropriation des conventions bilatérales</a:t>
            </a:r>
          </a:p>
        </p:txBody>
      </p:sp>
      <p:sp>
        <p:nvSpPr>
          <p:cNvPr id="12" name="ZoneTexte 11">
            <a:extLst>
              <a:ext uri="{FF2B5EF4-FFF2-40B4-BE49-F238E27FC236}">
                <a16:creationId xmlns:a16="http://schemas.microsoft.com/office/drawing/2014/main" id="{F0F59B46-2BFF-40C9-95DE-6B6BECFFCA15}"/>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17" name="ZoneTexte 16">
            <a:extLst>
              <a:ext uri="{FF2B5EF4-FFF2-40B4-BE49-F238E27FC236}">
                <a16:creationId xmlns:a16="http://schemas.microsoft.com/office/drawing/2014/main" id="{D8B8134D-040E-4EBF-9FA9-2759E17F34AD}"/>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9" name="ZoneTexte 18">
            <a:extLst>
              <a:ext uri="{FF2B5EF4-FFF2-40B4-BE49-F238E27FC236}">
                <a16:creationId xmlns:a16="http://schemas.microsoft.com/office/drawing/2014/main" id="{2907A441-C3DE-4DEA-AE4A-1E283746C5C1}"/>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21" name="ZoneTexte 20">
            <a:extLst>
              <a:ext uri="{FF2B5EF4-FFF2-40B4-BE49-F238E27FC236}">
                <a16:creationId xmlns:a16="http://schemas.microsoft.com/office/drawing/2014/main" id="{7238379F-88A2-4500-A170-4E2B043C2A00}"/>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27" name="ZoneTexte 26">
            <a:extLst>
              <a:ext uri="{FF2B5EF4-FFF2-40B4-BE49-F238E27FC236}">
                <a16:creationId xmlns:a16="http://schemas.microsoft.com/office/drawing/2014/main" id="{BAB6C9D0-15E0-46D6-A737-185692329C4C}"/>
              </a:ext>
            </a:extLst>
          </p:cNvPr>
          <p:cNvSpPr txBox="1"/>
          <p:nvPr/>
        </p:nvSpPr>
        <p:spPr>
          <a:xfrm>
            <a:off x="6907576" y="4384198"/>
            <a:ext cx="5132024" cy="1892826"/>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a:solidFill>
                  <a:schemeClr val="tx1">
                    <a:lumMod val="50000"/>
                    <a:lumOff val="50000"/>
                  </a:schemeClr>
                </a:solidFill>
                <a:latin typeface="Calibri" panose="020F0502020204030204"/>
              </a:rPr>
              <a:t>Des échanges entre les collectivités réservataires du territoire pourraient être engagées afin </a:t>
            </a:r>
            <a:r>
              <a:rPr lang="fr-FR" sz="1300" b="1" dirty="0">
                <a:solidFill>
                  <a:schemeClr val="tx1">
                    <a:lumMod val="50000"/>
                    <a:lumOff val="50000"/>
                  </a:schemeClr>
                </a:solidFill>
                <a:latin typeface="Calibri" panose="020F0502020204030204"/>
              </a:rPr>
              <a:t>d’uniformiser la structure des conventions de réservations</a:t>
            </a:r>
            <a:r>
              <a:rPr lang="fr-FR" sz="1300" dirty="0">
                <a:solidFill>
                  <a:schemeClr val="tx1">
                    <a:lumMod val="50000"/>
                    <a:lumOff val="50000"/>
                  </a:schemeClr>
                </a:solidFill>
                <a:latin typeface="Calibri" panose="020F0502020204030204"/>
              </a:rPr>
              <a:t> du territoire et ainsi </a:t>
            </a:r>
            <a:r>
              <a:rPr lang="fr-FR" sz="1300" b="1" dirty="0">
                <a:solidFill>
                  <a:schemeClr val="tx1">
                    <a:lumMod val="50000"/>
                    <a:lumOff val="50000"/>
                  </a:schemeClr>
                </a:solidFill>
                <a:latin typeface="Calibri" panose="020F0502020204030204"/>
              </a:rPr>
              <a:t>faciliter leur signature par les bailleurs</a:t>
            </a:r>
          </a:p>
          <a:p>
            <a:pPr marL="171450" lvl="0" indent="-171450" algn="just">
              <a:buFont typeface="Arial" panose="020B0604020202020204" pitchFamily="34" charset="0"/>
              <a:buChar char="•"/>
              <a:defRPr/>
            </a:pPr>
            <a:r>
              <a:rPr lang="fr-FR" sz="1300" dirty="0">
                <a:solidFill>
                  <a:schemeClr val="tx1">
                    <a:lumMod val="50000"/>
                    <a:lumOff val="50000"/>
                  </a:schemeClr>
                </a:solidFill>
                <a:latin typeface="Calibri" panose="020F0502020204030204"/>
              </a:rPr>
              <a:t>Par ailleurs, ces temps d’échanges pourraient également être l’occasion </a:t>
            </a:r>
            <a:r>
              <a:rPr lang="fr-FR" sz="1300" b="1" dirty="0">
                <a:solidFill>
                  <a:schemeClr val="tx1">
                    <a:lumMod val="50000"/>
                    <a:lumOff val="50000"/>
                  </a:schemeClr>
                </a:solidFill>
                <a:latin typeface="Calibri" panose="020F0502020204030204"/>
              </a:rPr>
              <a:t>de réfléchir aux modalités d’actualisation et de suivi des conventions </a:t>
            </a:r>
            <a:r>
              <a:rPr lang="fr-FR" sz="1300" dirty="0">
                <a:solidFill>
                  <a:schemeClr val="tx1">
                    <a:lumMod val="50000"/>
                    <a:lumOff val="50000"/>
                  </a:schemeClr>
                </a:solidFill>
              </a:rPr>
              <a:t>: entre les réservataires et les bailleurs sociaux mais également à l’échelle intercommunale dans une démarche multilatérale et de standardisation</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8" name="ZoneTexte 27">
            <a:extLst>
              <a:ext uri="{FF2B5EF4-FFF2-40B4-BE49-F238E27FC236}">
                <a16:creationId xmlns:a16="http://schemas.microsoft.com/office/drawing/2014/main" id="{A219C435-9481-4DBC-872B-656FEA1D1ED2}"/>
              </a:ext>
            </a:extLst>
          </p:cNvPr>
          <p:cNvSpPr txBox="1"/>
          <p:nvPr/>
        </p:nvSpPr>
        <p:spPr>
          <a:xfrm>
            <a:off x="54998" y="329979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Travail en chambre </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
        <p:nvSpPr>
          <p:cNvPr id="29" name="ZoneTexte 28">
            <a:extLst>
              <a:ext uri="{FF2B5EF4-FFF2-40B4-BE49-F238E27FC236}">
                <a16:creationId xmlns:a16="http://schemas.microsoft.com/office/drawing/2014/main" id="{A4224C15-43CA-4DD2-9305-3204AF64524F}"/>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1" name="ZoneTexte 30">
            <a:extLst>
              <a:ext uri="{FF2B5EF4-FFF2-40B4-BE49-F238E27FC236}">
                <a16:creationId xmlns:a16="http://schemas.microsoft.com/office/drawing/2014/main" id="{EC3B4E0C-00A2-4149-ADCE-7FA6E969B2D9}"/>
              </a:ext>
            </a:extLst>
          </p:cNvPr>
          <p:cNvSpPr txBox="1"/>
          <p:nvPr/>
        </p:nvSpPr>
        <p:spPr>
          <a:xfrm>
            <a:off x="152401" y="4384198"/>
            <a:ext cx="5132024" cy="1292662"/>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dirty="0" smtClean="0">
                <a:solidFill>
                  <a:schemeClr val="tx1">
                    <a:lumMod val="50000"/>
                    <a:lumOff val="50000"/>
                  </a:schemeClr>
                </a:solidFill>
              </a:rPr>
              <a:t>Inventorier </a:t>
            </a:r>
            <a:r>
              <a:rPr lang="fr-FR" sz="1300" dirty="0">
                <a:solidFill>
                  <a:schemeClr val="tx1">
                    <a:lumMod val="50000"/>
                    <a:lumOff val="50000"/>
                  </a:schemeClr>
                </a:solidFill>
              </a:rPr>
              <a:t>les </a:t>
            </a:r>
            <a:r>
              <a:rPr lang="fr-FR" sz="1300" b="1" dirty="0">
                <a:solidFill>
                  <a:schemeClr val="tx1">
                    <a:lumMod val="50000"/>
                    <a:lumOff val="50000"/>
                  </a:schemeClr>
                </a:solidFill>
              </a:rPr>
              <a:t>dispositions particulières </a:t>
            </a:r>
            <a:r>
              <a:rPr lang="fr-FR" sz="1300" dirty="0">
                <a:solidFill>
                  <a:schemeClr val="tx1">
                    <a:lumMod val="50000"/>
                    <a:lumOff val="50000"/>
                  </a:schemeClr>
                </a:solidFill>
              </a:rPr>
              <a:t>au territoire </a:t>
            </a:r>
            <a:r>
              <a:rPr lang="fr-FR" sz="1300" b="1" dirty="0">
                <a:solidFill>
                  <a:schemeClr val="tx1">
                    <a:lumMod val="50000"/>
                    <a:lumOff val="50000"/>
                  </a:schemeClr>
                </a:solidFill>
              </a:rPr>
              <a:t>à intégrer </a:t>
            </a:r>
            <a:r>
              <a:rPr lang="fr-FR" sz="1300" dirty="0">
                <a:solidFill>
                  <a:schemeClr val="tx1">
                    <a:lumMod val="50000"/>
                    <a:lumOff val="50000"/>
                  </a:schemeClr>
                </a:solidFill>
              </a:rPr>
              <a:t>à la convention type collectivités transmise par l’Etat </a:t>
            </a:r>
            <a:r>
              <a:rPr lang="fr-FR" sz="1300" dirty="0" smtClean="0">
                <a:solidFill>
                  <a:schemeClr val="tx1">
                    <a:lumMod val="50000"/>
                    <a:lumOff val="50000"/>
                  </a:schemeClr>
                </a:solidFill>
              </a:rPr>
              <a:t>et l’AORIF au </a:t>
            </a:r>
            <a:r>
              <a:rPr lang="fr-FR" sz="1300" b="1" dirty="0">
                <a:solidFill>
                  <a:schemeClr val="tx1">
                    <a:lumMod val="50000"/>
                    <a:lumOff val="50000"/>
                  </a:schemeClr>
                </a:solidFill>
              </a:rPr>
              <a:t>début de l’année </a:t>
            </a:r>
            <a:r>
              <a:rPr lang="fr-FR" sz="1300" b="1" dirty="0" smtClean="0">
                <a:solidFill>
                  <a:schemeClr val="tx1">
                    <a:lumMod val="50000"/>
                    <a:lumOff val="50000"/>
                  </a:schemeClr>
                </a:solidFill>
              </a:rPr>
              <a:t>2023 </a:t>
            </a:r>
            <a:r>
              <a:rPr lang="fr-FR" sz="1300" dirty="0" smtClean="0">
                <a:solidFill>
                  <a:schemeClr val="tx1">
                    <a:lumMod val="50000"/>
                    <a:lumOff val="50000"/>
                  </a:schemeClr>
                </a:solidFill>
              </a:rPr>
              <a:t>ou, </a:t>
            </a:r>
            <a:r>
              <a:rPr lang="fr-FR" sz="1300" dirty="0">
                <a:solidFill>
                  <a:schemeClr val="tx1">
                    <a:lumMod val="50000"/>
                    <a:lumOff val="50000"/>
                  </a:schemeClr>
                </a:solidFill>
              </a:rPr>
              <a:t>à </a:t>
            </a:r>
            <a:r>
              <a:rPr lang="fr-FR" sz="1300" dirty="0" smtClean="0">
                <a:solidFill>
                  <a:schemeClr val="tx1">
                    <a:lumMod val="50000"/>
                    <a:lumOff val="50000"/>
                  </a:schemeClr>
                </a:solidFill>
              </a:rPr>
              <a:t>défaut, </a:t>
            </a:r>
            <a:r>
              <a:rPr lang="fr-FR" sz="1300" dirty="0">
                <a:solidFill>
                  <a:schemeClr val="tx1">
                    <a:lumMod val="50000"/>
                    <a:lumOff val="50000"/>
                  </a:schemeClr>
                </a:solidFill>
              </a:rPr>
              <a:t>développer sa propre convention en interne </a:t>
            </a:r>
          </a:p>
          <a:p>
            <a:pPr marL="171450" lvl="0" indent="-171450" algn="just">
              <a:buFont typeface="Arial" panose="020B0604020202020204" pitchFamily="34" charset="0"/>
              <a:buChar char="•"/>
              <a:defRPr/>
            </a:pPr>
            <a:r>
              <a:rPr lang="fr-FR" sz="1300" dirty="0">
                <a:solidFill>
                  <a:schemeClr val="tx1">
                    <a:lumMod val="50000"/>
                    <a:lumOff val="50000"/>
                  </a:schemeClr>
                </a:solidFill>
              </a:rPr>
              <a:t>Réfléchir ou développer dès à présent des </a:t>
            </a:r>
            <a:r>
              <a:rPr lang="fr-FR" sz="1300" b="1" dirty="0">
                <a:solidFill>
                  <a:schemeClr val="tx1">
                    <a:lumMod val="50000"/>
                    <a:lumOff val="50000"/>
                  </a:schemeClr>
                </a:solidFill>
              </a:rPr>
              <a:t>modalités d’actualisation ou de suivi </a:t>
            </a:r>
            <a:r>
              <a:rPr lang="fr-FR" sz="1300" dirty="0">
                <a:solidFill>
                  <a:schemeClr val="tx1">
                    <a:lumMod val="50000"/>
                    <a:lumOff val="50000"/>
                  </a:schemeClr>
                </a:solidFill>
              </a:rPr>
              <a:t>des conventions</a:t>
            </a:r>
          </a:p>
        </p:txBody>
      </p:sp>
      <p:sp>
        <p:nvSpPr>
          <p:cNvPr id="32" name="ZoneTexte 31">
            <a:extLst>
              <a:ext uri="{FF2B5EF4-FFF2-40B4-BE49-F238E27FC236}">
                <a16:creationId xmlns:a16="http://schemas.microsoft.com/office/drawing/2014/main" id="{DCB3B70F-E3E6-40CA-91F8-FBD515AA9ADB}"/>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34" name="Connecteur droit 33">
            <a:extLst>
              <a:ext uri="{FF2B5EF4-FFF2-40B4-BE49-F238E27FC236}">
                <a16:creationId xmlns:a16="http://schemas.microsoft.com/office/drawing/2014/main" id="{F6E08C9A-F559-439E-AF2E-83EC6E7B3071}"/>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EB67D52-7454-4BDC-8A76-6B7F43683C7D}"/>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A025737-115C-49D2-AF4C-25792740205C}"/>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37" name="Rectangle 36">
            <a:extLst>
              <a:ext uri="{FF2B5EF4-FFF2-40B4-BE49-F238E27FC236}">
                <a16:creationId xmlns:a16="http://schemas.microsoft.com/office/drawing/2014/main" id="{C378887C-D343-4B4F-A2EC-2AA94DA00871}"/>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sp>
        <p:nvSpPr>
          <p:cNvPr id="38" name="ZoneTexte 37">
            <a:extLst>
              <a:ext uri="{FF2B5EF4-FFF2-40B4-BE49-F238E27FC236}">
                <a16:creationId xmlns:a16="http://schemas.microsoft.com/office/drawing/2014/main" id="{15FEDB03-7E6F-4A3C-B33F-135B35876D2B}"/>
              </a:ext>
            </a:extLst>
          </p:cNvPr>
          <p:cNvSpPr txBox="1"/>
          <p:nvPr/>
        </p:nvSpPr>
        <p:spPr>
          <a:xfrm>
            <a:off x="8391308" y="1534702"/>
            <a:ext cx="3995627" cy="4924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smtClean="0">
                <a:ln>
                  <a:noFill/>
                </a:ln>
                <a:solidFill>
                  <a:prstClr val="black"/>
                </a:solidFill>
                <a:effectLst/>
                <a:uLnTx/>
                <a:uFillTx/>
                <a:latin typeface="Calibri" panose="020F0502020204030204"/>
                <a:ea typeface="+mn-ea"/>
                <a:cs typeface="+mn-cs"/>
              </a:rPr>
              <a:t>Convention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type Collectivité : début d’année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prstClr val="black"/>
                </a:solidFill>
                <a:latin typeface="Calibri" panose="020F0502020204030204"/>
              </a:rPr>
              <a:t>FAQ DRIHL/AORIF</a:t>
            </a: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Image 38">
            <a:extLst>
              <a:ext uri="{FF2B5EF4-FFF2-40B4-BE49-F238E27FC236}">
                <a16:creationId xmlns:a16="http://schemas.microsoft.com/office/drawing/2014/main" id="{6D515F39-658E-43CE-A68C-52CCF6A880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0" name="Graphique 39" descr="Livres">
            <a:extLst>
              <a:ext uri="{FF2B5EF4-FFF2-40B4-BE49-F238E27FC236}">
                <a16:creationId xmlns:a16="http://schemas.microsoft.com/office/drawing/2014/main" id="{88EFEFE9-3FC9-4271-93FE-09E02ED18E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41" name="Graphique 40" descr="Liste de vérification (droite à gauche)">
            <a:extLst>
              <a:ext uri="{FF2B5EF4-FFF2-40B4-BE49-F238E27FC236}">
                <a16:creationId xmlns:a16="http://schemas.microsoft.com/office/drawing/2014/main" id="{B99BC364-8D98-46B2-8AAB-6724629AA73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42" name="Graphique 41" descr="Salle de conseil">
            <a:extLst>
              <a:ext uri="{FF2B5EF4-FFF2-40B4-BE49-F238E27FC236}">
                <a16:creationId xmlns:a16="http://schemas.microsoft.com/office/drawing/2014/main" id="{6C75D128-4286-4825-B042-0602B85A074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43" name="Graphique 42" descr="Salle de conseil">
            <a:extLst>
              <a:ext uri="{FF2B5EF4-FFF2-40B4-BE49-F238E27FC236}">
                <a16:creationId xmlns:a16="http://schemas.microsoft.com/office/drawing/2014/main" id="{C9A4DD0E-9AF5-4739-ADB3-5A439F88DA9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44" name="Graphique 43" descr="Liste de vérification (droite à gauche)">
            <a:extLst>
              <a:ext uri="{FF2B5EF4-FFF2-40B4-BE49-F238E27FC236}">
                <a16:creationId xmlns:a16="http://schemas.microsoft.com/office/drawing/2014/main" id="{D3AB89A6-ADDD-49CA-9F53-93F62F2BCB1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 name="ZoneTexte 1">
            <a:extLst>
              <a:ext uri="{FF2B5EF4-FFF2-40B4-BE49-F238E27FC236}">
                <a16:creationId xmlns:a16="http://schemas.microsoft.com/office/drawing/2014/main" id="{512E5F46-B9EA-42D9-9F87-F7F336D6920A}"/>
              </a:ext>
            </a:extLst>
          </p:cNvPr>
          <p:cNvSpPr txBox="1"/>
          <p:nvPr/>
        </p:nvSpPr>
        <p:spPr>
          <a:xfrm>
            <a:off x="-57153" y="1528027"/>
            <a:ext cx="8326561" cy="10926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smtClean="0">
                <a:ln>
                  <a:noFill/>
                </a:ln>
                <a:solidFill>
                  <a:prstClr val="black"/>
                </a:solidFill>
                <a:effectLst/>
                <a:uLnTx/>
                <a:uFillTx/>
                <a:latin typeface="Calibri" panose="020F0502020204030204"/>
                <a:ea typeface="+mn-ea"/>
                <a:cs typeface="+mn-cs"/>
              </a:rPr>
              <a:t>L’Etat et</a:t>
            </a:r>
            <a:r>
              <a:rPr kumimoji="0" lang="fr-FR" sz="1300" b="1" i="0" u="none" strike="noStrike" kern="1200" cap="none" spc="0" normalizeH="0" noProof="0" dirty="0" smtClean="0">
                <a:ln>
                  <a:noFill/>
                </a:ln>
                <a:solidFill>
                  <a:prstClr val="black"/>
                </a:solidFill>
                <a:effectLst/>
                <a:uLnTx/>
                <a:uFillTx/>
                <a:latin typeface="Calibri" panose="020F0502020204030204"/>
                <a:ea typeface="+mn-ea"/>
                <a:cs typeface="+mn-cs"/>
              </a:rPr>
              <a:t> l’AORIF</a:t>
            </a:r>
            <a:r>
              <a:rPr kumimoji="0" lang="fr-FR" sz="1300" b="1" i="0" u="none" strike="noStrike" kern="1200" cap="none" spc="0" normalizeH="0" baseline="0" noProof="0" dirty="0" smtClean="0">
                <a:ln>
                  <a:noFill/>
                </a:ln>
                <a:solidFill>
                  <a:prstClr val="black"/>
                </a:solidFill>
                <a:effectLst/>
                <a:uLnTx/>
                <a:uFillTx/>
                <a:latin typeface="Calibri" panose="020F0502020204030204"/>
                <a:ea typeface="+mn-ea"/>
                <a:cs typeface="+mn-cs"/>
              </a:rPr>
              <a:t> devraient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fournir un document type </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pour les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collectivités</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garantissant simplicité et lisibilité de l’information par l’ensemble des acteurs. Ce document devrait également laisser une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souplesse</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suffisante afin d’y apporter les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modifications</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300" b="1" i="0" u="none" strike="noStrike" kern="1200" cap="none" spc="0" normalizeH="0" baseline="0" noProof="0" dirty="0">
                <a:ln>
                  <a:noFill/>
                </a:ln>
                <a:solidFill>
                  <a:prstClr val="black"/>
                </a:solidFill>
                <a:effectLst/>
                <a:uLnTx/>
                <a:uFillTx/>
                <a:latin typeface="Calibri" panose="020F0502020204030204"/>
                <a:ea typeface="+mn-ea"/>
                <a:cs typeface="+mn-cs"/>
              </a:rPr>
              <a:t>particulières</a:t>
            </a: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 liées au contexte territorial, aux enjeux des différents acteurs, aux critères retenus dans les négociations. Les collectivités ont également la possibilité de construire leur propre convention si elles le souhaitent.</a:t>
            </a:r>
          </a:p>
        </p:txBody>
      </p:sp>
      <p:sp>
        <p:nvSpPr>
          <p:cNvPr id="24" name="ZoneTexte 23">
            <a:extLst>
              <a:ext uri="{FF2B5EF4-FFF2-40B4-BE49-F238E27FC236}">
                <a16:creationId xmlns:a16="http://schemas.microsoft.com/office/drawing/2014/main" id="{4C357CB9-6418-46AB-BC59-53FDF2A811D3}"/>
              </a:ext>
            </a:extLst>
          </p:cNvPr>
          <p:cNvSpPr txBox="1"/>
          <p:nvPr/>
        </p:nvSpPr>
        <p:spPr>
          <a:xfrm>
            <a:off x="9246422" y="3278385"/>
            <a:ext cx="3545122" cy="292388"/>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Collectivités réservataires du territoire</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ndParaRPr>
          </a:p>
        </p:txBody>
      </p:sp>
    </p:spTree>
    <p:extLst>
      <p:ext uri="{BB962C8B-B14F-4D97-AF65-F5344CB8AC3E}">
        <p14:creationId xmlns:p14="http://schemas.microsoft.com/office/powerpoint/2010/main" val="3853525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rganigramme : Document 10">
            <a:extLst>
              <a:ext uri="{FF2B5EF4-FFF2-40B4-BE49-F238E27FC236}">
                <a16:creationId xmlns:a16="http://schemas.microsoft.com/office/drawing/2014/main" id="{9CCCE789-8EFF-4F88-ABDF-D0A8A679B369}"/>
              </a:ext>
            </a:extLst>
          </p:cNvPr>
          <p:cNvSpPr/>
          <p:nvPr/>
        </p:nvSpPr>
        <p:spPr>
          <a:xfrm flipH="1">
            <a:off x="0" y="0"/>
            <a:ext cx="12192000" cy="1079500"/>
          </a:xfrm>
          <a:prstGeom prst="flowChartDocumen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3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B4. L’accompagnement au changement et la formation des équipes</a:t>
            </a:r>
          </a:p>
        </p:txBody>
      </p:sp>
      <p:sp>
        <p:nvSpPr>
          <p:cNvPr id="46" name="ZoneTexte 45">
            <a:extLst>
              <a:ext uri="{FF2B5EF4-FFF2-40B4-BE49-F238E27FC236}">
                <a16:creationId xmlns:a16="http://schemas.microsoft.com/office/drawing/2014/main" id="{9A48F518-4539-4C3A-99D5-832028FC3322}"/>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47" name="ZoneTexte 46">
            <a:extLst>
              <a:ext uri="{FF2B5EF4-FFF2-40B4-BE49-F238E27FC236}">
                <a16:creationId xmlns:a16="http://schemas.microsoft.com/office/drawing/2014/main" id="{F2369A24-CB90-458A-AE3F-2296F782DC2C}"/>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48" name="ZoneTexte 47">
            <a:extLst>
              <a:ext uri="{FF2B5EF4-FFF2-40B4-BE49-F238E27FC236}">
                <a16:creationId xmlns:a16="http://schemas.microsoft.com/office/drawing/2014/main" id="{5CC2FA3A-91F7-4B0C-910E-2B1C73B179DF}"/>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49" name="ZoneTexte 48">
            <a:extLst>
              <a:ext uri="{FF2B5EF4-FFF2-40B4-BE49-F238E27FC236}">
                <a16:creationId xmlns:a16="http://schemas.microsoft.com/office/drawing/2014/main" id="{98C570F2-FC4C-41A3-A9ED-88CD86C1F90F}"/>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54" name="ZoneTexte 53">
            <a:extLst>
              <a:ext uri="{FF2B5EF4-FFF2-40B4-BE49-F238E27FC236}">
                <a16:creationId xmlns:a16="http://schemas.microsoft.com/office/drawing/2014/main" id="{F01416C9-5ABA-4649-8952-CA2EE10A08B6}"/>
              </a:ext>
            </a:extLst>
          </p:cNvPr>
          <p:cNvSpPr txBox="1"/>
          <p:nvPr/>
        </p:nvSpPr>
        <p:spPr>
          <a:xfrm>
            <a:off x="6907576" y="4384198"/>
            <a:ext cx="5132024" cy="892552"/>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La création d’un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collectif de techniciens parmi les réservataires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pourrait être facilitant pour les équipes ; selon le format souhaité (réunions, mise en relation </a:t>
            </a:r>
            <a:r>
              <a:rPr lang="fr-FR" sz="1300" dirty="0">
                <a:solidFill>
                  <a:schemeClr val="tx1">
                    <a:lumMod val="50000"/>
                    <a:lumOff val="50000"/>
                  </a:schemeClr>
                </a:solidFill>
                <a:latin typeface="Calibri" panose="020F0502020204030204"/>
              </a:rPr>
              <a:t>par</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mails…), les participants pourraient échanger leurs bonnes pratiques, difficultés, questionnements…</a:t>
            </a:r>
          </a:p>
        </p:txBody>
      </p:sp>
      <p:sp>
        <p:nvSpPr>
          <p:cNvPr id="55" name="ZoneTexte 54">
            <a:extLst>
              <a:ext uri="{FF2B5EF4-FFF2-40B4-BE49-F238E27FC236}">
                <a16:creationId xmlns:a16="http://schemas.microsoft.com/office/drawing/2014/main" id="{EADBB40C-4856-4C62-9AD7-8B7A5A778CA9}"/>
              </a:ext>
            </a:extLst>
          </p:cNvPr>
          <p:cNvSpPr txBox="1"/>
          <p:nvPr/>
        </p:nvSpPr>
        <p:spPr>
          <a:xfrm>
            <a:off x="54998" y="3299795"/>
            <a:ext cx="3545122" cy="492443"/>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Equipe interne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smtClean="0">
                <a:solidFill>
                  <a:schemeClr val="tx1">
                    <a:lumMod val="50000"/>
                    <a:lumOff val="50000"/>
                  </a:schemeClr>
                </a:solidFill>
                <a:latin typeface="Calibri" panose="020F0502020204030204"/>
              </a:rPr>
              <a:t>Bailleurs</a:t>
            </a:r>
            <a:endParaRPr lang="fr-FR" sz="1300" dirty="0">
              <a:solidFill>
                <a:schemeClr val="tx1">
                  <a:lumMod val="50000"/>
                  <a:lumOff val="50000"/>
                </a:schemeClr>
              </a:solidFill>
              <a:latin typeface="Calibri" panose="020F0502020204030204"/>
            </a:endParaRPr>
          </a:p>
        </p:txBody>
      </p:sp>
      <p:sp>
        <p:nvSpPr>
          <p:cNvPr id="56" name="ZoneTexte 55">
            <a:extLst>
              <a:ext uri="{FF2B5EF4-FFF2-40B4-BE49-F238E27FC236}">
                <a16:creationId xmlns:a16="http://schemas.microsoft.com/office/drawing/2014/main" id="{FFF87CCA-DD4D-4582-B944-141CCF32DF6B}"/>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58" name="ZoneTexte 57">
            <a:extLst>
              <a:ext uri="{FF2B5EF4-FFF2-40B4-BE49-F238E27FC236}">
                <a16:creationId xmlns:a16="http://schemas.microsoft.com/office/drawing/2014/main" id="{C5C07E2F-DA8C-48E3-B980-42CE6821DC92}"/>
              </a:ext>
            </a:extLst>
          </p:cNvPr>
          <p:cNvSpPr txBox="1"/>
          <p:nvPr/>
        </p:nvSpPr>
        <p:spPr>
          <a:xfrm>
            <a:off x="152401" y="4384198"/>
            <a:ext cx="5132024" cy="1692771"/>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b="1" dirty="0">
                <a:solidFill>
                  <a:schemeClr val="tx1">
                    <a:lumMod val="50000"/>
                    <a:lumOff val="50000"/>
                  </a:schemeClr>
                </a:solidFill>
              </a:rPr>
              <a:t>Sensibiliser les équipes aux changements </a:t>
            </a:r>
            <a:r>
              <a:rPr lang="fr-FR" sz="1300" dirty="0">
                <a:solidFill>
                  <a:schemeClr val="tx1">
                    <a:lumMod val="50000"/>
                    <a:lumOff val="50000"/>
                  </a:schemeClr>
                </a:solidFill>
              </a:rPr>
              <a:t>induits par cette réforme : </a:t>
            </a:r>
          </a:p>
          <a:p>
            <a:pPr marL="628650" lvl="1" indent="-171450" algn="just">
              <a:buFont typeface="Arial" panose="020B0604020202020204" pitchFamily="34" charset="0"/>
              <a:buChar char="•"/>
              <a:defRPr/>
            </a:pPr>
            <a:r>
              <a:rPr lang="fr-FR" sz="1300" dirty="0">
                <a:solidFill>
                  <a:schemeClr val="tx1">
                    <a:lumMod val="50000"/>
                    <a:lumOff val="50000"/>
                  </a:schemeClr>
                </a:solidFill>
              </a:rPr>
              <a:t>En les associant à la définition des nouveaux processus avec les bailleurs (mode de transmission des propositions de logements par exemple…) ? </a:t>
            </a:r>
          </a:p>
          <a:p>
            <a:pPr marL="628650" lvl="1" indent="-171450" algn="just">
              <a:buFont typeface="Arial" panose="020B0604020202020204" pitchFamily="34" charset="0"/>
              <a:buChar char="•"/>
              <a:defRPr/>
            </a:pPr>
            <a:r>
              <a:rPr lang="fr-FR" sz="1300" dirty="0">
                <a:solidFill>
                  <a:schemeClr val="tx1">
                    <a:lumMod val="50000"/>
                    <a:lumOff val="50000"/>
                  </a:schemeClr>
                </a:solidFill>
              </a:rPr>
              <a:t>En leur donnant à voir la transposition de la stratégie du réservataire dans les objectifs négociés avec chaque bailleur ?</a:t>
            </a:r>
          </a:p>
          <a:p>
            <a:pPr marL="628650" lvl="1" indent="-171450" algn="just">
              <a:buFont typeface="Arial" panose="020B0604020202020204" pitchFamily="34" charset="0"/>
              <a:buChar char="•"/>
              <a:defRPr/>
            </a:pPr>
            <a:r>
              <a:rPr lang="fr-FR" sz="1300" dirty="0">
                <a:solidFill>
                  <a:schemeClr val="tx1">
                    <a:lumMod val="50000"/>
                    <a:lumOff val="50000"/>
                  </a:schemeClr>
                </a:solidFill>
              </a:rPr>
              <a:t>En se rapprochant d’équipes dans des territoires déjà en flux ?</a:t>
            </a:r>
          </a:p>
          <a:p>
            <a:pPr marL="171450" lvl="0" indent="-171450" algn="just">
              <a:buFont typeface="Arial" panose="020B0604020202020204" pitchFamily="34" charset="0"/>
              <a:buChar char="•"/>
              <a:defRPr/>
            </a:pPr>
            <a:r>
              <a:rPr lang="fr-FR" sz="1300" b="1" dirty="0">
                <a:solidFill>
                  <a:schemeClr val="tx1">
                    <a:lumMod val="50000"/>
                    <a:lumOff val="50000"/>
                  </a:schemeClr>
                </a:solidFill>
              </a:rPr>
              <a:t>Formation des équipes </a:t>
            </a:r>
            <a:r>
              <a:rPr lang="fr-FR" sz="1300" dirty="0">
                <a:solidFill>
                  <a:schemeClr val="tx1">
                    <a:lumMod val="50000"/>
                    <a:lumOff val="50000"/>
                  </a:schemeClr>
                </a:solidFill>
              </a:rPr>
              <a:t>à l’outil de suivi si besoin</a:t>
            </a:r>
          </a:p>
        </p:txBody>
      </p:sp>
      <p:sp>
        <p:nvSpPr>
          <p:cNvPr id="59" name="ZoneTexte 58">
            <a:extLst>
              <a:ext uri="{FF2B5EF4-FFF2-40B4-BE49-F238E27FC236}">
                <a16:creationId xmlns:a16="http://schemas.microsoft.com/office/drawing/2014/main" id="{911D0804-AAA1-4B8D-B61C-1B46E340B0C9}"/>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61" name="Connecteur droit 60">
            <a:extLst>
              <a:ext uri="{FF2B5EF4-FFF2-40B4-BE49-F238E27FC236}">
                <a16:creationId xmlns:a16="http://schemas.microsoft.com/office/drawing/2014/main" id="{58D95BF0-7734-449A-A6BC-9579F7DA08A6}"/>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8FECA8A3-6E40-4E00-ACAD-283B567C3BA1}"/>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ECFC36CE-DFD6-4764-90F3-F6ED49986699}"/>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64" name="Rectangle 63">
            <a:extLst>
              <a:ext uri="{FF2B5EF4-FFF2-40B4-BE49-F238E27FC236}">
                <a16:creationId xmlns:a16="http://schemas.microsoft.com/office/drawing/2014/main" id="{FC2E6E77-9D66-45F1-B88E-BB51F58DC8EF}"/>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sp>
        <p:nvSpPr>
          <p:cNvPr id="65" name="ZoneTexte 64">
            <a:extLst>
              <a:ext uri="{FF2B5EF4-FFF2-40B4-BE49-F238E27FC236}">
                <a16:creationId xmlns:a16="http://schemas.microsoft.com/office/drawing/2014/main" id="{1F7C8AE8-468A-4032-8BAA-EFA7CC30BAC3}"/>
              </a:ext>
            </a:extLst>
          </p:cNvPr>
          <p:cNvSpPr txBox="1"/>
          <p:nvPr/>
        </p:nvSpPr>
        <p:spPr>
          <a:xfrm>
            <a:off x="26672" y="1528597"/>
            <a:ext cx="6799001" cy="6924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La gestion en flux va introduire des changements dans les métiers relatifs à la gestion des demandes et attributions des réservataires. </a:t>
            </a:r>
            <a:r>
              <a:rPr lang="fr-FR" sz="1300" dirty="0">
                <a:solidFill>
                  <a:prstClr val="black"/>
                </a:solidFill>
                <a:latin typeface="Calibri" panose="020F0502020204030204"/>
              </a:rPr>
              <a:t>Les équipes internes devront donc être accompagnées pour s’assurer de sa bonne mise en œuvre.</a:t>
            </a:r>
            <a:endPar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6" name="Image 65">
            <a:extLst>
              <a:ext uri="{FF2B5EF4-FFF2-40B4-BE49-F238E27FC236}">
                <a16:creationId xmlns:a16="http://schemas.microsoft.com/office/drawing/2014/main" id="{817CC77A-3E60-44FA-97F1-6F386C8575A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67" name="Graphique 66" descr="Livres">
            <a:extLst>
              <a:ext uri="{FF2B5EF4-FFF2-40B4-BE49-F238E27FC236}">
                <a16:creationId xmlns:a16="http://schemas.microsoft.com/office/drawing/2014/main" id="{62A5F761-8AB3-444C-9951-D5DAEEEB818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pic>
        <p:nvPicPr>
          <p:cNvPr id="68" name="Graphique 67" descr="Liste de vérification (droite à gauche)">
            <a:extLst>
              <a:ext uri="{FF2B5EF4-FFF2-40B4-BE49-F238E27FC236}">
                <a16:creationId xmlns:a16="http://schemas.microsoft.com/office/drawing/2014/main" id="{498C383E-E195-475B-92ED-C216B3CA46F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pic>
        <p:nvPicPr>
          <p:cNvPr id="69" name="Graphique 68" descr="Salle de conseil">
            <a:extLst>
              <a:ext uri="{FF2B5EF4-FFF2-40B4-BE49-F238E27FC236}">
                <a16:creationId xmlns:a16="http://schemas.microsoft.com/office/drawing/2014/main" id="{ACFE45E7-A08A-4B40-A729-CD02A151CFD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pic>
        <p:nvPicPr>
          <p:cNvPr id="70" name="Graphique 69" descr="Salle de conseil">
            <a:extLst>
              <a:ext uri="{FF2B5EF4-FFF2-40B4-BE49-F238E27FC236}">
                <a16:creationId xmlns:a16="http://schemas.microsoft.com/office/drawing/2014/main" id="{8F8AC07B-61F7-4C59-BCA7-3E549678B43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71" name="Graphique 70" descr="Liste de vérification (droite à gauche)">
            <a:extLst>
              <a:ext uri="{FF2B5EF4-FFF2-40B4-BE49-F238E27FC236}">
                <a16:creationId xmlns:a16="http://schemas.microsoft.com/office/drawing/2014/main" id="{0EC9CCA9-7804-4A13-958F-BD89723B000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3" name="Rectangle 22">
            <a:extLst>
              <a:ext uri="{FF2B5EF4-FFF2-40B4-BE49-F238E27FC236}">
                <a16:creationId xmlns:a16="http://schemas.microsoft.com/office/drawing/2014/main" id="{33427075-BDDF-4B04-B4ED-7BCC36BEDD4F}"/>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Tree>
    <p:extLst>
      <p:ext uri="{BB962C8B-B14F-4D97-AF65-F5344CB8AC3E}">
        <p14:creationId xmlns:p14="http://schemas.microsoft.com/office/powerpoint/2010/main" val="398824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E71D770-BB32-4FD5-A1FC-4E3FA6A34187}"/>
              </a:ext>
            </a:extLst>
          </p:cNvPr>
          <p:cNvSpPr txBox="1"/>
          <p:nvPr/>
        </p:nvSpPr>
        <p:spPr>
          <a:xfrm>
            <a:off x="177800" y="152400"/>
            <a:ext cx="8890000" cy="523220"/>
          </a:xfrm>
          <a:prstGeom prst="rect">
            <a:avLst/>
          </a:prstGeom>
          <a:noFill/>
        </p:spPr>
        <p:txBody>
          <a:bodyPr wrap="square" rtlCol="0">
            <a:spAutoFit/>
          </a:bodyPr>
          <a:lstStyle/>
          <a:p>
            <a:r>
              <a:rPr lang="fr-FR" sz="2800" dirty="0">
                <a:latin typeface="Marianne" panose="02000000000000000000" pitchFamily="50" charset="0"/>
              </a:rPr>
              <a:t>Guide méthodologique d’utilisation du document </a:t>
            </a:r>
          </a:p>
        </p:txBody>
      </p:sp>
      <p:sp>
        <p:nvSpPr>
          <p:cNvPr id="5" name="ZoneTexte 4">
            <a:extLst>
              <a:ext uri="{FF2B5EF4-FFF2-40B4-BE49-F238E27FC236}">
                <a16:creationId xmlns:a16="http://schemas.microsoft.com/office/drawing/2014/main" id="{38BFE005-BF24-482F-9765-685C037D8863}"/>
              </a:ext>
            </a:extLst>
          </p:cNvPr>
          <p:cNvSpPr txBox="1"/>
          <p:nvPr/>
        </p:nvSpPr>
        <p:spPr>
          <a:xfrm>
            <a:off x="355600" y="998175"/>
            <a:ext cx="11252200" cy="1508105"/>
          </a:xfrm>
          <a:prstGeom prst="rect">
            <a:avLst/>
          </a:prstGeom>
          <a:noFill/>
        </p:spPr>
        <p:txBody>
          <a:bodyPr wrap="square" rtlCol="0">
            <a:spAutoFit/>
          </a:bodyPr>
          <a:lstStyle/>
          <a:p>
            <a:pPr algn="just"/>
            <a:r>
              <a:rPr lang="fr-FR" sz="1600" dirty="0">
                <a:latin typeface="Marianne" panose="02000000000000000000" pitchFamily="50" charset="0"/>
              </a:rPr>
              <a:t>Ce document, « rétroplanning » ou « échéancier », a pour vocation d’orienter les services en particuliers communaux et intercommunaux dans la définition et l’appréhension éclairée des échéances importantes concernant la mise en œuvre de la gestion en flux du parc de logements sociaux.</a:t>
            </a:r>
          </a:p>
          <a:p>
            <a:pPr algn="just"/>
            <a:endParaRPr lang="fr-FR" sz="1000" dirty="0">
              <a:latin typeface="Marianne" panose="02000000000000000000" pitchFamily="50" charset="0"/>
            </a:endParaRPr>
          </a:p>
          <a:p>
            <a:pPr algn="just"/>
            <a:r>
              <a:rPr lang="fr-FR" sz="1600" dirty="0">
                <a:latin typeface="Marianne" panose="02000000000000000000" pitchFamily="50" charset="0"/>
              </a:rPr>
              <a:t>La co-construction à la fois des objectifs et de la forme de l’outil a permis d’en définir des grands traits que nous déclinons dans la méthodologie ci-dessous afin d’en garantir la bonne compréhension par tous. </a:t>
            </a:r>
          </a:p>
        </p:txBody>
      </p:sp>
      <p:sp>
        <p:nvSpPr>
          <p:cNvPr id="9" name="Rectangle 8">
            <a:extLst>
              <a:ext uri="{FF2B5EF4-FFF2-40B4-BE49-F238E27FC236}">
                <a16:creationId xmlns:a16="http://schemas.microsoft.com/office/drawing/2014/main" id="{C3AF9654-CC0D-401A-A193-D4E034EBAE7A}"/>
              </a:ext>
            </a:extLst>
          </p:cNvPr>
          <p:cNvSpPr/>
          <p:nvPr/>
        </p:nvSpPr>
        <p:spPr>
          <a:xfrm>
            <a:off x="355600" y="2563374"/>
            <a:ext cx="11252200" cy="1323439"/>
          </a:xfrm>
          <a:prstGeom prst="rect">
            <a:avLst/>
          </a:prstGeom>
        </p:spPr>
        <p:txBody>
          <a:bodyPr wrap="square">
            <a:spAutoFit/>
          </a:bodyPr>
          <a:lstStyle/>
          <a:p>
            <a:pPr algn="just"/>
            <a:r>
              <a:rPr lang="fr-FR" sz="1600" b="1" dirty="0">
                <a:latin typeface="Marianne" panose="02000000000000000000" pitchFamily="50" charset="0"/>
              </a:rPr>
              <a:t>Dans un premier temps : vous trouverez un échéancier général </a:t>
            </a:r>
            <a:r>
              <a:rPr lang="fr-FR" sz="1600" dirty="0">
                <a:latin typeface="Marianne" panose="02000000000000000000" pitchFamily="50" charset="0"/>
              </a:rPr>
              <a:t>avec la vocation de rappeler les grandes étapes à réaliser préalablement à la mise en œuvre de la gestion en flux. Cet échéancier rappelle les grandes étapes réglementaires et fournit également des repères d’échelles de temps sur les phases à mener en interne. Certains éléments en particulier ; la création/mise en place d’outils de suivi, ou encore l’échéance de signature préalable par l’Etat des conventions, restent en suspens faute d’information à date. </a:t>
            </a:r>
          </a:p>
        </p:txBody>
      </p:sp>
      <p:sp>
        <p:nvSpPr>
          <p:cNvPr id="11" name="Rectangle 10">
            <a:extLst>
              <a:ext uri="{FF2B5EF4-FFF2-40B4-BE49-F238E27FC236}">
                <a16:creationId xmlns:a16="http://schemas.microsoft.com/office/drawing/2014/main" id="{9ABCD835-965E-4558-832F-2D5BDB0CF62E}"/>
              </a:ext>
            </a:extLst>
          </p:cNvPr>
          <p:cNvSpPr/>
          <p:nvPr/>
        </p:nvSpPr>
        <p:spPr>
          <a:xfrm>
            <a:off x="344298" y="3983345"/>
            <a:ext cx="11263502" cy="1077218"/>
          </a:xfrm>
          <a:prstGeom prst="rect">
            <a:avLst/>
          </a:prstGeom>
        </p:spPr>
        <p:txBody>
          <a:bodyPr wrap="square">
            <a:spAutoFit/>
          </a:bodyPr>
          <a:lstStyle/>
          <a:p>
            <a:pPr algn="just"/>
            <a:r>
              <a:rPr lang="fr-FR" sz="1600" b="1" dirty="0">
                <a:latin typeface="Marianne" panose="02000000000000000000" pitchFamily="50" charset="0"/>
              </a:rPr>
              <a:t>Dans un second temps : une déclinaison de fiches méthodologiques </a:t>
            </a:r>
            <a:r>
              <a:rPr lang="fr-FR" sz="1600" dirty="0">
                <a:latin typeface="Marianne" panose="02000000000000000000" pitchFamily="50" charset="0"/>
              </a:rPr>
              <a:t>reprennent le déroulé de l’échéancier général. En intégrant : points d’information, documentation, acteurs à mobiliser et méthodologies indicatives. Ces fiches auront pour vocation d’offrir les clefs de compréhension et des pistes d’organisation nécessaires à la bonne réalisation du processus de mise en œuvre de la gestion en flux. </a:t>
            </a:r>
          </a:p>
        </p:txBody>
      </p:sp>
    </p:spTree>
    <p:extLst>
      <p:ext uri="{BB962C8B-B14F-4D97-AF65-F5344CB8AC3E}">
        <p14:creationId xmlns:p14="http://schemas.microsoft.com/office/powerpoint/2010/main" val="4212339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FB1DD664-5EED-49DA-B6A6-83AD342EEC6D}"/>
              </a:ext>
            </a:extLst>
          </p:cNvPr>
          <p:cNvSpPr txBox="1"/>
          <p:nvPr/>
        </p:nvSpPr>
        <p:spPr>
          <a:xfrm>
            <a:off x="1092200" y="896012"/>
            <a:ext cx="9309100" cy="4770537"/>
          </a:xfrm>
          <a:prstGeom prst="rect">
            <a:avLst/>
          </a:prstGeom>
          <a:noFill/>
        </p:spPr>
        <p:txBody>
          <a:bodyPr wrap="square" rtlCol="0">
            <a:spAutoFit/>
          </a:bodyPr>
          <a:lstStyle/>
          <a:p>
            <a:r>
              <a:rPr lang="fr-FR" sz="1600" b="1" u="sng" dirty="0"/>
              <a:t>Vision générale du rétroplanning </a:t>
            </a:r>
          </a:p>
          <a:p>
            <a:pPr marL="342900" indent="-342900">
              <a:buAutoNum type="alphaUcPeriod"/>
            </a:pPr>
            <a:endParaRPr lang="fr-FR" sz="1600" b="1" u="sng" dirty="0"/>
          </a:p>
          <a:p>
            <a:pPr marL="342900" indent="-342900">
              <a:buAutoNum type="alphaUcPeriod"/>
            </a:pPr>
            <a:r>
              <a:rPr lang="fr-FR" sz="1600" b="1" u="sng" dirty="0"/>
              <a:t>Les grandes étapes du rétroplanning</a:t>
            </a:r>
          </a:p>
          <a:p>
            <a:endParaRPr lang="fr-FR" sz="1600" dirty="0"/>
          </a:p>
          <a:p>
            <a:pPr marL="342900" indent="-342900">
              <a:buAutoNum type="arabicPeriod"/>
            </a:pPr>
            <a:r>
              <a:rPr lang="fr-FR" sz="1600" dirty="0">
                <a:solidFill>
                  <a:srgbClr val="FFC000"/>
                </a:solidFill>
              </a:rPr>
              <a:t>Réalisation de l’état des lieux</a:t>
            </a:r>
          </a:p>
          <a:p>
            <a:pPr marL="342900" indent="-342900">
              <a:buAutoNum type="arabicPeriod"/>
            </a:pPr>
            <a:r>
              <a:rPr lang="fr-FR" sz="1600" dirty="0">
                <a:solidFill>
                  <a:srgbClr val="ED7D31"/>
                </a:solidFill>
              </a:rPr>
              <a:t>Consolidation et validation de l’état des lieux auprès des bailleurs sociaux</a:t>
            </a:r>
          </a:p>
          <a:p>
            <a:pPr marL="342900" indent="-342900">
              <a:buAutoNum type="arabicPeriod"/>
            </a:pPr>
            <a:r>
              <a:rPr lang="fr-FR" sz="1600" dirty="0">
                <a:solidFill>
                  <a:srgbClr val="8FAADC"/>
                </a:solidFill>
              </a:rPr>
              <a:t>Définition du projet intercommunal</a:t>
            </a:r>
          </a:p>
          <a:p>
            <a:pPr marL="342900" indent="-342900">
              <a:buAutoNum type="arabicPeriod"/>
            </a:pPr>
            <a:r>
              <a:rPr lang="fr-FR" sz="1600" dirty="0">
                <a:solidFill>
                  <a:srgbClr val="92D050"/>
                </a:solidFill>
              </a:rPr>
              <a:t>Premier contact avec les bailleurs </a:t>
            </a:r>
          </a:p>
          <a:p>
            <a:pPr marL="342900" indent="-342900">
              <a:buAutoNum type="arabicPeriod"/>
            </a:pPr>
            <a:r>
              <a:rPr lang="fr-FR" sz="1600" dirty="0">
                <a:solidFill>
                  <a:srgbClr val="4472C4"/>
                </a:solidFill>
              </a:rPr>
              <a:t>Consolidation du projet intercommunal </a:t>
            </a:r>
          </a:p>
          <a:p>
            <a:pPr marL="342900" indent="-342900">
              <a:buAutoNum type="arabicPeriod"/>
            </a:pPr>
            <a:r>
              <a:rPr lang="fr-FR" sz="1600" dirty="0">
                <a:solidFill>
                  <a:srgbClr val="70AD47"/>
                </a:solidFill>
              </a:rPr>
              <a:t>Négociation et inscription des objectifs dans la convention </a:t>
            </a:r>
          </a:p>
          <a:p>
            <a:pPr marL="342900" indent="-342900">
              <a:buAutoNum type="arabicPeriod"/>
            </a:pPr>
            <a:r>
              <a:rPr lang="fr-FR" sz="1600" dirty="0">
                <a:solidFill>
                  <a:srgbClr val="00B050"/>
                </a:solidFill>
              </a:rPr>
              <a:t>Signature des conventions</a:t>
            </a:r>
          </a:p>
          <a:p>
            <a:pPr marL="342900" indent="-342900">
              <a:buAutoNum type="arabicPeriod"/>
            </a:pPr>
            <a:endParaRPr lang="fr-FR" sz="1600" dirty="0"/>
          </a:p>
          <a:p>
            <a:pPr marL="342900" indent="-342900">
              <a:buFont typeface="+mj-lt"/>
              <a:buAutoNum type="alphaUcPeriod" startAt="2"/>
            </a:pPr>
            <a:r>
              <a:rPr lang="fr-FR" sz="1600" b="1" u="sng" dirty="0"/>
              <a:t>Les étapes transverses </a:t>
            </a:r>
          </a:p>
          <a:p>
            <a:endParaRPr lang="fr-FR" sz="1600" dirty="0"/>
          </a:p>
          <a:p>
            <a:pPr marL="342900" indent="-342900">
              <a:buAutoNum type="arabicPeriod"/>
            </a:pPr>
            <a:r>
              <a:rPr lang="fr-FR" sz="1600" dirty="0">
                <a:solidFill>
                  <a:schemeClr val="bg1">
                    <a:lumMod val="65000"/>
                  </a:schemeClr>
                </a:solidFill>
              </a:rPr>
              <a:t>Réflexion sur les outils de suivi de la gestion en flux</a:t>
            </a:r>
          </a:p>
          <a:p>
            <a:pPr marL="342900" indent="-342900">
              <a:buAutoNum type="arabicPeriod"/>
            </a:pPr>
            <a:r>
              <a:rPr lang="fr-FR" sz="1600" dirty="0">
                <a:solidFill>
                  <a:schemeClr val="bg1">
                    <a:lumMod val="50000"/>
                  </a:schemeClr>
                </a:solidFill>
              </a:rPr>
              <a:t>Les étapes de la conversion des droits de suite en droits uniques </a:t>
            </a:r>
          </a:p>
          <a:p>
            <a:pPr marL="342900" indent="-342900">
              <a:buAutoNum type="arabicPeriod"/>
            </a:pPr>
            <a:r>
              <a:rPr lang="fr-FR" sz="1600" dirty="0">
                <a:solidFill>
                  <a:schemeClr val="bg2">
                    <a:lumMod val="25000"/>
                  </a:schemeClr>
                </a:solidFill>
              </a:rPr>
              <a:t>L’appropriation des documents de conventionnement </a:t>
            </a:r>
          </a:p>
          <a:p>
            <a:pPr marL="342900" indent="-342900">
              <a:buAutoNum type="arabicPeriod"/>
            </a:pPr>
            <a:r>
              <a:rPr lang="fr-FR" sz="1600" dirty="0">
                <a:solidFill>
                  <a:schemeClr val="tx1">
                    <a:lumMod val="85000"/>
                    <a:lumOff val="15000"/>
                  </a:schemeClr>
                </a:solidFill>
              </a:rPr>
              <a:t>L’accompagnement au changement et la formation des équipes </a:t>
            </a:r>
          </a:p>
          <a:p>
            <a:pPr marL="342900" indent="-342900">
              <a:buAutoNum type="arabicPeriod"/>
            </a:pPr>
            <a:endParaRPr lang="fr-FR" sz="1600" dirty="0"/>
          </a:p>
        </p:txBody>
      </p:sp>
      <p:sp>
        <p:nvSpPr>
          <p:cNvPr id="6" name="ZoneTexte 5">
            <a:extLst>
              <a:ext uri="{FF2B5EF4-FFF2-40B4-BE49-F238E27FC236}">
                <a16:creationId xmlns:a16="http://schemas.microsoft.com/office/drawing/2014/main" id="{0BCD5C18-B3AB-45F1-9002-7E65E7CAEC00}"/>
              </a:ext>
            </a:extLst>
          </p:cNvPr>
          <p:cNvSpPr txBox="1"/>
          <p:nvPr/>
        </p:nvSpPr>
        <p:spPr>
          <a:xfrm>
            <a:off x="177800" y="152400"/>
            <a:ext cx="8890000" cy="523220"/>
          </a:xfrm>
          <a:prstGeom prst="rect">
            <a:avLst/>
          </a:prstGeom>
          <a:noFill/>
        </p:spPr>
        <p:txBody>
          <a:bodyPr wrap="square" rtlCol="0">
            <a:spAutoFit/>
          </a:bodyPr>
          <a:lstStyle/>
          <a:p>
            <a:r>
              <a:rPr lang="fr-FR" sz="2800" dirty="0"/>
              <a:t>Sommaire du document</a:t>
            </a:r>
          </a:p>
        </p:txBody>
      </p:sp>
    </p:spTree>
    <p:extLst>
      <p:ext uri="{BB962C8B-B14F-4D97-AF65-F5344CB8AC3E}">
        <p14:creationId xmlns:p14="http://schemas.microsoft.com/office/powerpoint/2010/main" val="1841886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D68D41-F369-44D2-ADDA-03CCEC177865}"/>
              </a:ext>
            </a:extLst>
          </p:cNvPr>
          <p:cNvSpPr>
            <a:spLocks noGrp="1"/>
          </p:cNvSpPr>
          <p:nvPr>
            <p:ph type="body" sz="quarter" idx="12"/>
          </p:nvPr>
        </p:nvSpPr>
        <p:spPr>
          <a:xfrm>
            <a:off x="5426557" y="2042731"/>
            <a:ext cx="5729108" cy="2171470"/>
          </a:xfrm>
        </p:spPr>
        <p:txBody>
          <a:bodyPr>
            <a:normAutofit/>
          </a:bodyPr>
          <a:lstStyle/>
          <a:p>
            <a:r>
              <a:rPr lang="fr-FR" sz="5400" dirty="0">
                <a:solidFill>
                  <a:schemeClr val="tx2">
                    <a:lumMod val="50000"/>
                  </a:schemeClr>
                </a:solidFill>
              </a:rPr>
              <a:t>Vision générale du rétroplanning </a:t>
            </a:r>
          </a:p>
        </p:txBody>
      </p:sp>
      <p:sp>
        <p:nvSpPr>
          <p:cNvPr id="2" name="ZoneTexte 1">
            <a:extLst>
              <a:ext uri="{FF2B5EF4-FFF2-40B4-BE49-F238E27FC236}">
                <a16:creationId xmlns:a16="http://schemas.microsoft.com/office/drawing/2014/main" id="{30D8C8A2-F1D2-449E-8E54-E0140F50F973}"/>
              </a:ext>
            </a:extLst>
          </p:cNvPr>
          <p:cNvSpPr txBox="1"/>
          <p:nvPr/>
        </p:nvSpPr>
        <p:spPr>
          <a:xfrm>
            <a:off x="1156771" y="1998210"/>
            <a:ext cx="1762699" cy="2215991"/>
          </a:xfrm>
          <a:prstGeom prst="rect">
            <a:avLst/>
          </a:prstGeom>
          <a:noFill/>
        </p:spPr>
        <p:txBody>
          <a:bodyPr wrap="square" rtlCol="0">
            <a:spAutoFit/>
          </a:bodyPr>
          <a:lstStyle/>
          <a:p>
            <a:r>
              <a:rPr lang="fr-FR" sz="13800" b="1" dirty="0">
                <a:solidFill>
                  <a:schemeClr val="tx2">
                    <a:lumMod val="50000"/>
                  </a:schemeClr>
                </a:solidFill>
                <a:cs typeface="Segoe UI Semilight" pitchFamily="34" charset="0"/>
              </a:rPr>
              <a:t>A</a:t>
            </a:r>
          </a:p>
        </p:txBody>
      </p:sp>
    </p:spTree>
    <p:custDataLst>
      <p:tags r:id="rId1"/>
    </p:custDataLst>
    <p:extLst>
      <p:ext uri="{BB962C8B-B14F-4D97-AF65-F5344CB8AC3E}">
        <p14:creationId xmlns:p14="http://schemas.microsoft.com/office/powerpoint/2010/main" val="27698739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B1CDF4-220F-4898-B4D5-C20120C3CB29}"/>
              </a:ext>
            </a:extLst>
          </p:cNvPr>
          <p:cNvSpPr/>
          <p:nvPr/>
        </p:nvSpPr>
        <p:spPr>
          <a:xfrm>
            <a:off x="584200" y="2590800"/>
            <a:ext cx="11607800" cy="279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378F2CA-DF33-4527-88F2-D0C44309B167}"/>
              </a:ext>
            </a:extLst>
          </p:cNvPr>
          <p:cNvSpPr/>
          <p:nvPr/>
        </p:nvSpPr>
        <p:spPr>
          <a:xfrm>
            <a:off x="584200" y="2589305"/>
            <a:ext cx="1485233" cy="2794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CONCERTATION REGIONALE</a:t>
            </a:r>
          </a:p>
        </p:txBody>
      </p:sp>
      <p:sp>
        <p:nvSpPr>
          <p:cNvPr id="5" name="Rectangle 4">
            <a:extLst>
              <a:ext uri="{FF2B5EF4-FFF2-40B4-BE49-F238E27FC236}">
                <a16:creationId xmlns:a16="http://schemas.microsoft.com/office/drawing/2014/main" id="{0DDBCD8A-4572-4F2B-A1A1-7CA70DC95AE1}"/>
              </a:ext>
            </a:extLst>
          </p:cNvPr>
          <p:cNvSpPr/>
          <p:nvPr/>
        </p:nvSpPr>
        <p:spPr>
          <a:xfrm>
            <a:off x="2290687" y="2592441"/>
            <a:ext cx="1245108" cy="2794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ETAT DES LIEUX</a:t>
            </a:r>
          </a:p>
        </p:txBody>
      </p:sp>
      <p:sp>
        <p:nvSpPr>
          <p:cNvPr id="6" name="Rectangle 5">
            <a:extLst>
              <a:ext uri="{FF2B5EF4-FFF2-40B4-BE49-F238E27FC236}">
                <a16:creationId xmlns:a16="http://schemas.microsoft.com/office/drawing/2014/main" id="{10010839-B1B4-4B68-A0CA-2D28EC29E8CE}"/>
              </a:ext>
            </a:extLst>
          </p:cNvPr>
          <p:cNvSpPr/>
          <p:nvPr/>
        </p:nvSpPr>
        <p:spPr>
          <a:xfrm>
            <a:off x="3496263" y="2588910"/>
            <a:ext cx="1535854" cy="2794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0"/>
              </a:spcBef>
              <a:buClrTx/>
              <a:buSzTx/>
              <a:defRPr/>
            </a:pPr>
            <a:r>
              <a:rPr lang="fr-FR" sz="1600" cap="all" dirty="0">
                <a:solidFill>
                  <a:prstClr val="black"/>
                </a:solidFill>
                <a:latin typeface="Bahnschrift SemiCondensed" panose="020B0502040204020203" pitchFamily="34" charset="0"/>
              </a:rPr>
              <a:t>Echange avec les bailleurs sur l'état des réservations</a:t>
            </a:r>
          </a:p>
        </p:txBody>
      </p:sp>
      <p:sp>
        <p:nvSpPr>
          <p:cNvPr id="7" name="Rectangle 6">
            <a:extLst>
              <a:ext uri="{FF2B5EF4-FFF2-40B4-BE49-F238E27FC236}">
                <a16:creationId xmlns:a16="http://schemas.microsoft.com/office/drawing/2014/main" id="{5BAD761A-EE83-4A60-9F4F-129A27F006A3}"/>
              </a:ext>
            </a:extLst>
          </p:cNvPr>
          <p:cNvSpPr/>
          <p:nvPr/>
        </p:nvSpPr>
        <p:spPr>
          <a:xfrm>
            <a:off x="5115558" y="2590800"/>
            <a:ext cx="3672841" cy="2794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sz="1600" cap="all" dirty="0">
              <a:solidFill>
                <a:prstClr val="white"/>
              </a:solidFill>
              <a:latin typeface="Bahnschrift SemiCondensed" panose="020B0502040204020203" pitchFamily="34" charset="0"/>
            </a:endParaRPr>
          </a:p>
          <a:p>
            <a:pPr lvl="0" algn="ctr">
              <a:defRPr/>
            </a:pPr>
            <a:r>
              <a:rPr lang="fr-FR" sz="1600" cap="all" dirty="0">
                <a:solidFill>
                  <a:prstClr val="white"/>
                </a:solidFill>
                <a:latin typeface="Bahnschrift SemiCondensed" panose="020B0502040204020203" pitchFamily="34" charset="0"/>
              </a:rPr>
              <a:t>Approfondissement des réflexions sur les objectifs d'attributions des réservataires et sur les besoins à exprimer aux bailleurs</a:t>
            </a:r>
          </a:p>
        </p:txBody>
      </p:sp>
      <p:sp>
        <p:nvSpPr>
          <p:cNvPr id="9" name="Rectangle 8">
            <a:extLst>
              <a:ext uri="{FF2B5EF4-FFF2-40B4-BE49-F238E27FC236}">
                <a16:creationId xmlns:a16="http://schemas.microsoft.com/office/drawing/2014/main" id="{D1558F59-40C8-4F89-871B-885A9EF796EC}"/>
              </a:ext>
            </a:extLst>
          </p:cNvPr>
          <p:cNvSpPr/>
          <p:nvPr/>
        </p:nvSpPr>
        <p:spPr>
          <a:xfrm>
            <a:off x="8788400" y="2590800"/>
            <a:ext cx="3403600" cy="2794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600" cap="all" dirty="0">
                <a:solidFill>
                  <a:prstClr val="white"/>
                </a:solidFill>
                <a:latin typeface="Bahnschrift SemiCondensed" panose="020B0502040204020203" pitchFamily="34" charset="0"/>
              </a:rPr>
              <a:t>négociation sur le contenu des conventions de réservation </a:t>
            </a:r>
          </a:p>
        </p:txBody>
      </p:sp>
      <p:cxnSp>
        <p:nvCxnSpPr>
          <p:cNvPr id="12" name="Connecteur droit avec flèche 11">
            <a:extLst>
              <a:ext uri="{FF2B5EF4-FFF2-40B4-BE49-F238E27FC236}">
                <a16:creationId xmlns:a16="http://schemas.microsoft.com/office/drawing/2014/main" id="{DA393D26-C949-4788-9441-608002EDC130}"/>
              </a:ext>
            </a:extLst>
          </p:cNvPr>
          <p:cNvCxnSpPr>
            <a:cxnSpLocks/>
          </p:cNvCxnSpPr>
          <p:nvPr/>
        </p:nvCxnSpPr>
        <p:spPr>
          <a:xfrm>
            <a:off x="2373447" y="2446482"/>
            <a:ext cx="1087303" cy="0"/>
          </a:xfrm>
          <a:prstGeom prst="straightConnector1">
            <a:avLst/>
          </a:prstGeom>
          <a:ln w="38100">
            <a:solidFill>
              <a:srgbClr val="FFD96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84FDD576-51AA-44C8-9B0B-B389F88F34F4}"/>
              </a:ext>
            </a:extLst>
          </p:cNvPr>
          <p:cNvCxnSpPr>
            <a:cxnSpLocks/>
          </p:cNvCxnSpPr>
          <p:nvPr/>
        </p:nvCxnSpPr>
        <p:spPr>
          <a:xfrm>
            <a:off x="5197141" y="2446482"/>
            <a:ext cx="3413459" cy="0"/>
          </a:xfrm>
          <a:prstGeom prst="straightConnector1">
            <a:avLst/>
          </a:prstGeom>
          <a:ln w="38100">
            <a:solidFill>
              <a:srgbClr val="8FAAD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193FF85-6BBA-4B25-95A5-616E7E3C23E7}"/>
              </a:ext>
            </a:extLst>
          </p:cNvPr>
          <p:cNvCxnSpPr>
            <a:cxnSpLocks/>
          </p:cNvCxnSpPr>
          <p:nvPr/>
        </p:nvCxnSpPr>
        <p:spPr>
          <a:xfrm>
            <a:off x="3535795" y="2463800"/>
            <a:ext cx="1496321" cy="13208"/>
          </a:xfrm>
          <a:prstGeom prst="straightConnector1">
            <a:avLst/>
          </a:prstGeom>
          <a:ln w="381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E2AD48C2-FCAF-4224-B0D8-2C014A9D619B}"/>
              </a:ext>
            </a:extLst>
          </p:cNvPr>
          <p:cNvCxnSpPr>
            <a:cxnSpLocks/>
          </p:cNvCxnSpPr>
          <p:nvPr/>
        </p:nvCxnSpPr>
        <p:spPr>
          <a:xfrm>
            <a:off x="8788400" y="2463800"/>
            <a:ext cx="3314700" cy="0"/>
          </a:xfrm>
          <a:prstGeom prst="straightConnector1">
            <a:avLst/>
          </a:prstGeom>
          <a:ln w="381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C9AC575-6EB8-4AD6-97E9-F6F8F3E134FA}"/>
              </a:ext>
            </a:extLst>
          </p:cNvPr>
          <p:cNvSpPr txBox="1"/>
          <p:nvPr/>
        </p:nvSpPr>
        <p:spPr>
          <a:xfrm>
            <a:off x="189047" y="77942"/>
            <a:ext cx="436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rPr>
              <a:t>Echéancier général (1)</a:t>
            </a:r>
          </a:p>
        </p:txBody>
      </p:sp>
      <p:sp>
        <p:nvSpPr>
          <p:cNvPr id="21" name="ZoneTexte 20">
            <a:extLst>
              <a:ext uri="{FF2B5EF4-FFF2-40B4-BE49-F238E27FC236}">
                <a16:creationId xmlns:a16="http://schemas.microsoft.com/office/drawing/2014/main" id="{01714BA9-F890-4C5A-9AD4-D9E967D8AC61}"/>
              </a:ext>
            </a:extLst>
          </p:cNvPr>
          <p:cNvSpPr txBox="1"/>
          <p:nvPr/>
        </p:nvSpPr>
        <p:spPr>
          <a:xfrm>
            <a:off x="2290686" y="1182730"/>
            <a:ext cx="1196311" cy="1200329"/>
          </a:xfrm>
          <a:prstGeom prst="rect">
            <a:avLst/>
          </a:prstGeom>
          <a:noFill/>
          <a:ln w="28575">
            <a:solidFill>
              <a:srgbClr val="FFD9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Réalisation de </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l’état</a:t>
            </a:r>
            <a:r>
              <a:rPr kumimoji="0" lang="fr-FR" sz="1200" b="0" i="0" u="none" strike="noStrike" kern="1200" cap="none" spc="0" normalizeH="0" noProof="0" dirty="0" smtClean="0">
                <a:ln>
                  <a:noFill/>
                </a:ln>
                <a:solidFill>
                  <a:prstClr val="black"/>
                </a:solidFill>
                <a:effectLst/>
                <a:uLnTx/>
                <a:uFillTx/>
                <a:latin typeface="Calibri" panose="020F0502020204030204"/>
                <a:ea typeface="+mn-ea"/>
                <a:cs typeface="+mn-cs"/>
              </a:rPr>
              <a:t> des lieux</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par les bailleurs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Transmission aux réservataires</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370956E3-9F87-4A27-88C8-4E6706844561}"/>
              </a:ext>
            </a:extLst>
          </p:cNvPr>
          <p:cNvSpPr txBox="1"/>
          <p:nvPr/>
        </p:nvSpPr>
        <p:spPr>
          <a:xfrm>
            <a:off x="3549435" y="1176456"/>
            <a:ext cx="1482681" cy="1200329"/>
          </a:xfrm>
          <a:prstGeom prst="rect">
            <a:avLst/>
          </a:prstGeom>
          <a:noFill/>
          <a:ln w="28575">
            <a:solidFill>
              <a:srgbClr val="ED7D3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Aller-retour réservataires / bailleurs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Objectif</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 validation d’un </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état des lieux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partagé</a:t>
            </a:r>
          </a:p>
        </p:txBody>
      </p:sp>
      <p:sp>
        <p:nvSpPr>
          <p:cNvPr id="25" name="ZoneTexte 24">
            <a:extLst>
              <a:ext uri="{FF2B5EF4-FFF2-40B4-BE49-F238E27FC236}">
                <a16:creationId xmlns:a16="http://schemas.microsoft.com/office/drawing/2014/main" id="{6261021D-1A21-44B4-B36B-7553EA9A09B2}"/>
              </a:ext>
            </a:extLst>
          </p:cNvPr>
          <p:cNvSpPr txBox="1"/>
          <p:nvPr/>
        </p:nvSpPr>
        <p:spPr>
          <a:xfrm>
            <a:off x="5197140" y="988473"/>
            <a:ext cx="3413459" cy="1384995"/>
          </a:xfrm>
          <a:prstGeom prst="rect">
            <a:avLst/>
          </a:prstGeom>
          <a:noFill/>
          <a:ln w="28575">
            <a:solidFill>
              <a:srgbClr val="8FAAD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Définition d’un positionnement sur des objectifs d’attribution : EPCI/EPT pilote du projet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rPr>
              <a:t>Facultatif : Etude des besoins à l’échelle intercommunale puis déclinaison communale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rPr>
              <a:t>Objectif</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 Faciliter le dialogue avec les bailleurs sociaux et transmettre des demandes équilibrées et réalistes </a:t>
            </a:r>
          </a:p>
        </p:txBody>
      </p:sp>
      <p:sp>
        <p:nvSpPr>
          <p:cNvPr id="2" name="Rectangle 1">
            <a:extLst>
              <a:ext uri="{FF2B5EF4-FFF2-40B4-BE49-F238E27FC236}">
                <a16:creationId xmlns:a16="http://schemas.microsoft.com/office/drawing/2014/main" id="{D0DD93A1-8AD2-4EDC-AD2B-4A0C4F2DD3E6}"/>
              </a:ext>
            </a:extLst>
          </p:cNvPr>
          <p:cNvSpPr/>
          <p:nvPr/>
        </p:nvSpPr>
        <p:spPr>
          <a:xfrm>
            <a:off x="584200" y="5058486"/>
            <a:ext cx="11607800" cy="358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ZoneTexte 23">
            <a:extLst>
              <a:ext uri="{FF2B5EF4-FFF2-40B4-BE49-F238E27FC236}">
                <a16:creationId xmlns:a16="http://schemas.microsoft.com/office/drawing/2014/main" id="{3D0F3E86-22D9-474C-A4D8-6D4E9C9C7742}"/>
              </a:ext>
            </a:extLst>
          </p:cNvPr>
          <p:cNvSpPr txBox="1"/>
          <p:nvPr/>
        </p:nvSpPr>
        <p:spPr>
          <a:xfrm>
            <a:off x="8788399" y="789322"/>
            <a:ext cx="3314700" cy="1569660"/>
          </a:xfrm>
          <a:prstGeom prst="rect">
            <a:avLst/>
          </a:prstGeom>
          <a:noFill/>
          <a:ln w="28575">
            <a:solidFill>
              <a:srgbClr val="92D050"/>
            </a:solidFill>
          </a:ln>
        </p:spPr>
        <p:txBody>
          <a:bodyPr wrap="square" rtlCol="0">
            <a:spAutoFit/>
          </a:bodyPr>
          <a:lstStyle/>
          <a:p>
            <a:pPr lvl="0" algn="ctr">
              <a:defRPr/>
            </a:pPr>
            <a:r>
              <a:rPr lang="fr-FR" sz="1200" dirty="0"/>
              <a:t>Début de la phase de négociation, contact avec les bailleurs pour échange sur les besoins </a:t>
            </a:r>
          </a:p>
          <a:p>
            <a:pPr lvl="0" algn="ctr">
              <a:defRPr/>
            </a:pPr>
            <a:r>
              <a:rPr lang="fr-FR" sz="1200" dirty="0"/>
              <a:t>1</a:t>
            </a:r>
            <a:r>
              <a:rPr lang="fr-FR" sz="1200" baseline="30000" dirty="0"/>
              <a:t>er</a:t>
            </a:r>
            <a:r>
              <a:rPr lang="fr-FR" sz="1200" dirty="0"/>
              <a:t> échange avec les bailleurs, appropriation du modèle régional ou rédaction d'un autre modèle de convention, proposition d’indicateurs…</a:t>
            </a:r>
          </a:p>
          <a:p>
            <a:pPr lvl="0" algn="ctr">
              <a:defRPr/>
            </a:pPr>
            <a:r>
              <a:rPr lang="fr-FR" sz="1200" i="1" dirty="0"/>
              <a:t>Facultatif : proposition d’adopter une approche </a:t>
            </a:r>
            <a:r>
              <a:rPr lang="fr-FR" sz="1200" i="1" dirty="0" smtClean="0"/>
              <a:t>intercommunale, notamment pour le contingent communal</a:t>
            </a:r>
            <a:endParaRPr kumimoji="0" lang="fr-FR"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Connecteur droit avec flèche 10">
            <a:extLst>
              <a:ext uri="{FF2B5EF4-FFF2-40B4-BE49-F238E27FC236}">
                <a16:creationId xmlns:a16="http://schemas.microsoft.com/office/drawing/2014/main" id="{77CC22EA-1363-48C1-AD7E-36228AD23EA9}"/>
              </a:ext>
            </a:extLst>
          </p:cNvPr>
          <p:cNvCxnSpPr>
            <a:cxnSpLocks/>
          </p:cNvCxnSpPr>
          <p:nvPr/>
        </p:nvCxnSpPr>
        <p:spPr>
          <a:xfrm>
            <a:off x="5200650" y="2959100"/>
            <a:ext cx="6991350" cy="3175"/>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65D85BBC-22C2-4274-B71C-E4756D2465CC}"/>
              </a:ext>
            </a:extLst>
          </p:cNvPr>
          <p:cNvSpPr txBox="1"/>
          <p:nvPr/>
        </p:nvSpPr>
        <p:spPr>
          <a:xfrm>
            <a:off x="5200650" y="3063919"/>
            <a:ext cx="6667500" cy="276999"/>
          </a:xfrm>
          <a:prstGeom prst="rect">
            <a:avLst/>
          </a:prstGeom>
          <a:noFill/>
          <a:ln w="28575">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Réflexion sur les outils de suivi de la gestion en flux</a:t>
            </a:r>
          </a:p>
        </p:txBody>
      </p:sp>
      <p:sp>
        <p:nvSpPr>
          <p:cNvPr id="38" name="ZoneTexte 37">
            <a:extLst>
              <a:ext uri="{FF2B5EF4-FFF2-40B4-BE49-F238E27FC236}">
                <a16:creationId xmlns:a16="http://schemas.microsoft.com/office/drawing/2014/main" id="{D09B8BEF-8C7E-4430-8AC6-F80B9F599B12}"/>
              </a:ext>
            </a:extLst>
          </p:cNvPr>
          <p:cNvSpPr txBox="1"/>
          <p:nvPr/>
        </p:nvSpPr>
        <p:spPr>
          <a:xfrm>
            <a:off x="5325756" y="5529117"/>
            <a:ext cx="4482211" cy="27491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A5A5A5">
                    <a:lumMod val="50000"/>
                  </a:srgbClr>
                </a:solidFill>
                <a:effectLst/>
                <a:uLnTx/>
                <a:uFillTx/>
                <a:latin typeface="Calibri" panose="020F0502020204030204"/>
                <a:ea typeface="+mn-ea"/>
                <a:cs typeface="+mn-cs"/>
              </a:rPr>
              <a:t>Diffusion des synthèses des états des lieux</a:t>
            </a:r>
            <a:endParaRPr kumimoji="0" lang="fr-FR" sz="12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
        <p:nvSpPr>
          <p:cNvPr id="22" name="ZoneTexte 21">
            <a:extLst>
              <a:ext uri="{FF2B5EF4-FFF2-40B4-BE49-F238E27FC236}">
                <a16:creationId xmlns:a16="http://schemas.microsoft.com/office/drawing/2014/main" id="{0A0CA4B7-60C5-4D0D-B8AE-BD255753AA71}"/>
              </a:ext>
            </a:extLst>
          </p:cNvPr>
          <p:cNvSpPr txBox="1"/>
          <p:nvPr/>
        </p:nvSpPr>
        <p:spPr>
          <a:xfrm>
            <a:off x="3950136" y="5533563"/>
            <a:ext cx="1368115" cy="646331"/>
          </a:xfrm>
          <a:prstGeom prst="rect">
            <a:avLst/>
          </a:prstGeom>
          <a:no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C00000"/>
                </a:solidFill>
                <a:effectLst/>
                <a:uLnTx/>
                <a:uFillTx/>
                <a:latin typeface="Calibri" panose="020F0502020204030204"/>
                <a:ea typeface="+mn-ea"/>
                <a:cs typeface="+mn-cs"/>
              </a:rPr>
              <a:t>30 juin 2022 : Transmission des états des lieux </a:t>
            </a:r>
          </a:p>
        </p:txBody>
      </p:sp>
      <p:sp>
        <p:nvSpPr>
          <p:cNvPr id="26" name="ZoneTexte 25">
            <a:extLst>
              <a:ext uri="{FF2B5EF4-FFF2-40B4-BE49-F238E27FC236}">
                <a16:creationId xmlns:a16="http://schemas.microsoft.com/office/drawing/2014/main" id="{C3EE1116-8126-400D-98C3-66A2DC148C6E}"/>
              </a:ext>
            </a:extLst>
          </p:cNvPr>
          <p:cNvSpPr txBox="1"/>
          <p:nvPr/>
        </p:nvSpPr>
        <p:spPr>
          <a:xfrm>
            <a:off x="8141093" y="5099202"/>
            <a:ext cx="1666875" cy="276999"/>
          </a:xfrm>
          <a:prstGeom prst="rect">
            <a:avLst/>
          </a:prstGeom>
          <a:noFill/>
          <a:ln>
            <a:solidFill>
              <a:schemeClr val="bg2">
                <a:lumMod val="9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Déc. 2022 –</a:t>
            </a:r>
            <a:r>
              <a:rPr kumimoji="0" lang="fr-FR" sz="1200" b="0" i="0" u="none" strike="noStrike" kern="1200" cap="none" spc="0" normalizeH="0" noProof="0" dirty="0" smtClean="0">
                <a:ln>
                  <a:noFill/>
                </a:ln>
                <a:solidFill>
                  <a:prstClr val="black"/>
                </a:solidFill>
                <a:effectLst/>
                <a:uLnTx/>
                <a:uFillTx/>
                <a:latin typeface="Calibri" panose="020F0502020204030204"/>
                <a:ea typeface="+mn-ea"/>
                <a:cs typeface="+mn-cs"/>
              </a:rPr>
              <a:t> Fév. 2023</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ZoneTexte 27">
            <a:extLst>
              <a:ext uri="{FF2B5EF4-FFF2-40B4-BE49-F238E27FC236}">
                <a16:creationId xmlns:a16="http://schemas.microsoft.com/office/drawing/2014/main" id="{734424DC-A4C4-4921-AD4B-2531905CEB11}"/>
              </a:ext>
            </a:extLst>
          </p:cNvPr>
          <p:cNvSpPr txBox="1"/>
          <p:nvPr/>
        </p:nvSpPr>
        <p:spPr>
          <a:xfrm>
            <a:off x="11365673" y="5098087"/>
            <a:ext cx="868048" cy="276999"/>
          </a:xfrm>
          <a:prstGeom prst="rect">
            <a:avLst/>
          </a:prstGeom>
          <a:noFill/>
          <a:ln>
            <a:solidFill>
              <a:schemeClr val="bg2">
                <a:lumMod val="9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solidFill>
                <a:latin typeface="Calibri" panose="020F0502020204030204"/>
              </a:rPr>
              <a:t>Avril</a:t>
            </a:r>
            <a:r>
              <a:rPr kumimoji="0" lang="fr-FR" sz="1200" b="0" i="0" u="none" strike="noStrike" kern="1200" cap="none" spc="0" normalizeH="0" baseline="0" noProof="0" dirty="0" smtClean="0">
                <a:ln>
                  <a:noFill/>
                </a:ln>
                <a:solidFill>
                  <a:prstClr val="black"/>
                </a:solidFill>
                <a:effectLst/>
                <a:uLnTx/>
                <a:uFillTx/>
                <a:latin typeface="Calibri" panose="020F0502020204030204"/>
              </a:rPr>
              <a:t> </a:t>
            </a:r>
            <a:r>
              <a:rPr kumimoji="0" lang="fr-FR" sz="1200" b="0" i="0" u="none" strike="noStrike" kern="1200" cap="none" spc="0" normalizeH="0" baseline="0" noProof="0" dirty="0">
                <a:ln>
                  <a:noFill/>
                </a:ln>
                <a:solidFill>
                  <a:prstClr val="black"/>
                </a:solidFill>
                <a:effectLst/>
                <a:uLnTx/>
                <a:uFillTx/>
                <a:latin typeface="Calibri" panose="020F0502020204030204"/>
              </a:rPr>
              <a:t>2023</a:t>
            </a:r>
          </a:p>
        </p:txBody>
      </p:sp>
      <p:sp>
        <p:nvSpPr>
          <p:cNvPr id="33" name="ZoneTexte 32">
            <a:extLst>
              <a:ext uri="{FF2B5EF4-FFF2-40B4-BE49-F238E27FC236}">
                <a16:creationId xmlns:a16="http://schemas.microsoft.com/office/drawing/2014/main" id="{941536B8-8923-49F4-A8E3-A6F9C3B979CA}"/>
              </a:ext>
            </a:extLst>
          </p:cNvPr>
          <p:cNvSpPr txBox="1"/>
          <p:nvPr/>
        </p:nvSpPr>
        <p:spPr>
          <a:xfrm>
            <a:off x="1640958" y="5565204"/>
            <a:ext cx="1368115" cy="646331"/>
          </a:xfrm>
          <a:prstGeom prst="rect">
            <a:avLst/>
          </a:prstGeom>
          <a:no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C00000"/>
                </a:solidFill>
                <a:effectLst/>
                <a:uLnTx/>
                <a:uFillTx/>
                <a:latin typeface="Calibri" panose="020F0502020204030204"/>
                <a:ea typeface="+mn-ea"/>
                <a:cs typeface="+mn-cs"/>
              </a:rPr>
              <a:t>3 mars 2022 : Signature du protocole régional</a:t>
            </a:r>
          </a:p>
        </p:txBody>
      </p:sp>
      <p:sp>
        <p:nvSpPr>
          <p:cNvPr id="34" name="ZoneTexte 33">
            <a:extLst>
              <a:ext uri="{FF2B5EF4-FFF2-40B4-BE49-F238E27FC236}">
                <a16:creationId xmlns:a16="http://schemas.microsoft.com/office/drawing/2014/main" id="{D6802C04-20B5-4B74-87B2-792D6C1F8FEF}"/>
              </a:ext>
            </a:extLst>
          </p:cNvPr>
          <p:cNvSpPr txBox="1"/>
          <p:nvPr/>
        </p:nvSpPr>
        <p:spPr>
          <a:xfrm>
            <a:off x="397833" y="656069"/>
            <a:ext cx="1733212" cy="1754326"/>
          </a:xfrm>
          <a:prstGeom prst="rect">
            <a:avLst/>
          </a:prstGeom>
          <a:noFill/>
          <a:ln w="28575">
            <a:solidFill>
              <a:schemeClr val="accent2">
                <a:lumMod val="20000"/>
                <a:lumOff val="80000"/>
              </a:schemeClr>
            </a:solidFill>
          </a:ln>
        </p:spPr>
        <p:txBody>
          <a:bodyPr wrap="square" rtlCol="0">
            <a:spAutoFit/>
          </a:bodyPr>
          <a:lstStyle/>
          <a:p>
            <a:pPr lvl="0" algn="ctr">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Concertation sur les modalités de mise </a:t>
            </a:r>
            <a:r>
              <a:rPr lang="fr-FR" sz="1200" dirty="0">
                <a:solidFill>
                  <a:prstClr val="black"/>
                </a:solidFill>
                <a:latin typeface="Calibri" panose="020F0502020204030204"/>
              </a:rPr>
              <a:t>en œuvre de la réforme en IDF auprès d’un large panel d’acteurs  (AORIF, ALS, services de l’État, bailleurs, collectivités territoriales et autres réservataires)</a:t>
            </a:r>
          </a:p>
        </p:txBody>
      </p:sp>
      <p:cxnSp>
        <p:nvCxnSpPr>
          <p:cNvPr id="36" name="Connecteur droit avec flèche 35">
            <a:extLst>
              <a:ext uri="{FF2B5EF4-FFF2-40B4-BE49-F238E27FC236}">
                <a16:creationId xmlns:a16="http://schemas.microsoft.com/office/drawing/2014/main" id="{09DCE388-935E-49A7-9839-3E0772908E42}"/>
              </a:ext>
            </a:extLst>
          </p:cNvPr>
          <p:cNvCxnSpPr>
            <a:cxnSpLocks/>
          </p:cNvCxnSpPr>
          <p:nvPr/>
        </p:nvCxnSpPr>
        <p:spPr>
          <a:xfrm>
            <a:off x="584200" y="2477008"/>
            <a:ext cx="1546845" cy="0"/>
          </a:xfrm>
          <a:prstGeom prst="straightConnector1">
            <a:avLst/>
          </a:prstGeom>
          <a:ln w="38100">
            <a:solidFill>
              <a:schemeClr val="accent2">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283DF52-AF20-41FF-BA47-7E3368012D44}"/>
              </a:ext>
            </a:extLst>
          </p:cNvPr>
          <p:cNvSpPr/>
          <p:nvPr/>
        </p:nvSpPr>
        <p:spPr>
          <a:xfrm>
            <a:off x="344011" y="2594215"/>
            <a:ext cx="236129" cy="248987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ZoneTexte 40">
            <a:extLst>
              <a:ext uri="{FF2B5EF4-FFF2-40B4-BE49-F238E27FC236}">
                <a16:creationId xmlns:a16="http://schemas.microsoft.com/office/drawing/2014/main" id="{B4F8822D-2350-4D7B-83CA-EF02600F1AE9}"/>
              </a:ext>
            </a:extLst>
          </p:cNvPr>
          <p:cNvSpPr txBox="1"/>
          <p:nvPr/>
        </p:nvSpPr>
        <p:spPr>
          <a:xfrm>
            <a:off x="140391" y="5553894"/>
            <a:ext cx="1262470" cy="830997"/>
          </a:xfrm>
          <a:prstGeom prst="rect">
            <a:avLst/>
          </a:prstGeom>
          <a:no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C00000"/>
                </a:solidFill>
                <a:latin typeface="Calibri" panose="020F0502020204030204"/>
              </a:rPr>
              <a:t>20 f</a:t>
            </a:r>
            <a:r>
              <a:rPr kumimoji="0" lang="fr-FR" sz="1200" b="0" i="0" u="none" strike="noStrike" kern="1200" cap="none" spc="0" normalizeH="0" baseline="0" noProof="0" dirty="0" err="1">
                <a:ln>
                  <a:noFill/>
                </a:ln>
                <a:solidFill>
                  <a:srgbClr val="C00000"/>
                </a:solidFill>
                <a:effectLst/>
                <a:uLnTx/>
                <a:uFillTx/>
                <a:latin typeface="Calibri" panose="020F0502020204030204"/>
              </a:rPr>
              <a:t>évrier</a:t>
            </a:r>
            <a:r>
              <a:rPr kumimoji="0" lang="fr-FR" sz="1200" b="0" i="0" u="none" strike="noStrike" kern="1200" cap="none" spc="0" normalizeH="0" baseline="0" noProof="0" dirty="0">
                <a:ln>
                  <a:noFill/>
                </a:ln>
                <a:solidFill>
                  <a:srgbClr val="C00000"/>
                </a:solidFill>
                <a:effectLst/>
                <a:uLnTx/>
                <a:uFillTx/>
                <a:latin typeface="Calibri" panose="020F0502020204030204"/>
              </a:rPr>
              <a:t> 2020 : Publication du décret gestion en flux</a:t>
            </a:r>
          </a:p>
        </p:txBody>
      </p:sp>
      <p:sp>
        <p:nvSpPr>
          <p:cNvPr id="43" name="Rectangle 42">
            <a:extLst>
              <a:ext uri="{FF2B5EF4-FFF2-40B4-BE49-F238E27FC236}">
                <a16:creationId xmlns:a16="http://schemas.microsoft.com/office/drawing/2014/main" id="{DA0A57A6-4737-4A42-99D3-8CEA93819B65}"/>
              </a:ext>
            </a:extLst>
          </p:cNvPr>
          <p:cNvSpPr/>
          <p:nvPr/>
        </p:nvSpPr>
        <p:spPr>
          <a:xfrm>
            <a:off x="2069434" y="2586967"/>
            <a:ext cx="236129" cy="248987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073CD50-5731-48EB-B65E-415B625C75DE}"/>
              </a:ext>
            </a:extLst>
          </p:cNvPr>
          <p:cNvSpPr/>
          <p:nvPr/>
        </p:nvSpPr>
        <p:spPr>
          <a:xfrm>
            <a:off x="4921919" y="2595372"/>
            <a:ext cx="236129" cy="248987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riangle isocèle 38">
            <a:extLst>
              <a:ext uri="{FF2B5EF4-FFF2-40B4-BE49-F238E27FC236}">
                <a16:creationId xmlns:a16="http://schemas.microsoft.com/office/drawing/2014/main" id="{20847E07-4BEF-4110-8F0A-A04DC8E7F8B3}"/>
              </a:ext>
            </a:extLst>
          </p:cNvPr>
          <p:cNvSpPr/>
          <p:nvPr/>
        </p:nvSpPr>
        <p:spPr>
          <a:xfrm rot="10800000">
            <a:off x="341053" y="5062519"/>
            <a:ext cx="241300" cy="596898"/>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Triangle isocèle 41">
            <a:extLst>
              <a:ext uri="{FF2B5EF4-FFF2-40B4-BE49-F238E27FC236}">
                <a16:creationId xmlns:a16="http://schemas.microsoft.com/office/drawing/2014/main" id="{70DAB052-E127-4D12-B641-BACD121D510F}"/>
              </a:ext>
            </a:extLst>
          </p:cNvPr>
          <p:cNvSpPr/>
          <p:nvPr/>
        </p:nvSpPr>
        <p:spPr>
          <a:xfrm rot="10800000">
            <a:off x="2074890" y="5076056"/>
            <a:ext cx="241300" cy="596898"/>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riangle isocèle 43">
            <a:extLst>
              <a:ext uri="{FF2B5EF4-FFF2-40B4-BE49-F238E27FC236}">
                <a16:creationId xmlns:a16="http://schemas.microsoft.com/office/drawing/2014/main" id="{90BA71C0-8D51-4BD6-AAAA-57E5E2EB98C3}"/>
              </a:ext>
            </a:extLst>
          </p:cNvPr>
          <p:cNvSpPr/>
          <p:nvPr/>
        </p:nvSpPr>
        <p:spPr>
          <a:xfrm rot="10800000">
            <a:off x="4920462" y="5082969"/>
            <a:ext cx="241300" cy="596898"/>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35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D1F2-1EB1-4C66-BC19-10327418D15A}"/>
              </a:ext>
            </a:extLst>
          </p:cNvPr>
          <p:cNvSpPr/>
          <p:nvPr/>
        </p:nvSpPr>
        <p:spPr>
          <a:xfrm>
            <a:off x="101600" y="2578100"/>
            <a:ext cx="10591800" cy="279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riangle isocèle 5">
            <a:extLst>
              <a:ext uri="{FF2B5EF4-FFF2-40B4-BE49-F238E27FC236}">
                <a16:creationId xmlns:a16="http://schemas.microsoft.com/office/drawing/2014/main" id="{D30471F0-E52C-4D9F-B598-9334F77BE62F}"/>
              </a:ext>
            </a:extLst>
          </p:cNvPr>
          <p:cNvSpPr/>
          <p:nvPr/>
        </p:nvSpPr>
        <p:spPr>
          <a:xfrm rot="5400000">
            <a:off x="8664575" y="2784475"/>
            <a:ext cx="4584700" cy="2381250"/>
          </a:xfrm>
          <a:prstGeom prst="triangl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41EDE45-0E2D-43BE-9A2B-A18767BC2421}"/>
              </a:ext>
            </a:extLst>
          </p:cNvPr>
          <p:cNvSpPr/>
          <p:nvPr/>
        </p:nvSpPr>
        <p:spPr>
          <a:xfrm>
            <a:off x="101600" y="2578100"/>
            <a:ext cx="3124200" cy="2794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RETOUR SUR LES OBJECTIFS D’ATTRIBUTION </a:t>
            </a:r>
          </a:p>
        </p:txBody>
      </p:sp>
      <p:sp>
        <p:nvSpPr>
          <p:cNvPr id="9" name="Rectangle 8">
            <a:extLst>
              <a:ext uri="{FF2B5EF4-FFF2-40B4-BE49-F238E27FC236}">
                <a16:creationId xmlns:a16="http://schemas.microsoft.com/office/drawing/2014/main" id="{3D39B370-AEBD-4992-868D-9652FEA95014}"/>
              </a:ext>
            </a:extLst>
          </p:cNvPr>
          <p:cNvSpPr/>
          <p:nvPr/>
        </p:nvSpPr>
        <p:spPr>
          <a:xfrm>
            <a:off x="3225800" y="2578100"/>
            <a:ext cx="3124200" cy="2794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NEGOCIATION ET INSCRIPTION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DES OBJECTIFS DANS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LA CONVENTION </a:t>
            </a:r>
          </a:p>
        </p:txBody>
      </p:sp>
      <p:sp>
        <p:nvSpPr>
          <p:cNvPr id="10" name="Rectangle 9">
            <a:extLst>
              <a:ext uri="{FF2B5EF4-FFF2-40B4-BE49-F238E27FC236}">
                <a16:creationId xmlns:a16="http://schemas.microsoft.com/office/drawing/2014/main" id="{7634808D-CE45-4AA3-89C3-0A763FB37B52}"/>
              </a:ext>
            </a:extLst>
          </p:cNvPr>
          <p:cNvSpPr/>
          <p:nvPr/>
        </p:nvSpPr>
        <p:spPr>
          <a:xfrm>
            <a:off x="6350000" y="2578100"/>
            <a:ext cx="3416300" cy="2794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SIGNATURE DES CONVENTIONS</a:t>
            </a:r>
          </a:p>
        </p:txBody>
      </p:sp>
      <p:cxnSp>
        <p:nvCxnSpPr>
          <p:cNvPr id="12" name="Connecteur droit avec flèche 11">
            <a:extLst>
              <a:ext uri="{FF2B5EF4-FFF2-40B4-BE49-F238E27FC236}">
                <a16:creationId xmlns:a16="http://schemas.microsoft.com/office/drawing/2014/main" id="{DD70A886-2707-48F1-B95F-BF23EE2A30CD}"/>
              </a:ext>
            </a:extLst>
          </p:cNvPr>
          <p:cNvCxnSpPr>
            <a:cxnSpLocks/>
          </p:cNvCxnSpPr>
          <p:nvPr/>
        </p:nvCxnSpPr>
        <p:spPr>
          <a:xfrm>
            <a:off x="3333750" y="2336800"/>
            <a:ext cx="3124200" cy="0"/>
          </a:xfrm>
          <a:prstGeom prst="straightConnector1">
            <a:avLst/>
          </a:prstGeom>
          <a:ln w="38100">
            <a:solidFill>
              <a:srgbClr val="70AD4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6C6A4337-0AF6-4773-B992-CE58AEA2D18B}"/>
              </a:ext>
            </a:extLst>
          </p:cNvPr>
          <p:cNvCxnSpPr>
            <a:cxnSpLocks/>
          </p:cNvCxnSpPr>
          <p:nvPr/>
        </p:nvCxnSpPr>
        <p:spPr>
          <a:xfrm>
            <a:off x="6539345" y="2336800"/>
            <a:ext cx="3138055" cy="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1C5E315-AA40-43C1-B782-BAD9D6915E89}"/>
              </a:ext>
            </a:extLst>
          </p:cNvPr>
          <p:cNvCxnSpPr>
            <a:cxnSpLocks/>
          </p:cNvCxnSpPr>
          <p:nvPr/>
        </p:nvCxnSpPr>
        <p:spPr>
          <a:xfrm>
            <a:off x="190500" y="2336800"/>
            <a:ext cx="2946400" cy="0"/>
          </a:xfrm>
          <a:prstGeom prst="straightConnector1">
            <a:avLst/>
          </a:prstGeom>
          <a:ln w="38100">
            <a:solidFill>
              <a:srgbClr val="4472C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6EC000F-84BA-4454-9519-ED7E2C78C8C7}"/>
              </a:ext>
            </a:extLst>
          </p:cNvPr>
          <p:cNvSpPr txBox="1"/>
          <p:nvPr/>
        </p:nvSpPr>
        <p:spPr>
          <a:xfrm>
            <a:off x="177800" y="152400"/>
            <a:ext cx="4368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ea typeface="+mn-ea"/>
                <a:cs typeface="+mn-cs"/>
              </a:rPr>
              <a:t>Echéancier général (2)</a:t>
            </a:r>
          </a:p>
        </p:txBody>
      </p:sp>
      <p:sp>
        <p:nvSpPr>
          <p:cNvPr id="16" name="ZoneTexte 15">
            <a:extLst>
              <a:ext uri="{FF2B5EF4-FFF2-40B4-BE49-F238E27FC236}">
                <a16:creationId xmlns:a16="http://schemas.microsoft.com/office/drawing/2014/main" id="{59179123-E5A0-41E6-B9E2-35A69091BF82}"/>
              </a:ext>
            </a:extLst>
          </p:cNvPr>
          <p:cNvSpPr txBox="1"/>
          <p:nvPr/>
        </p:nvSpPr>
        <p:spPr>
          <a:xfrm>
            <a:off x="190499" y="1391502"/>
            <a:ext cx="2946399" cy="830997"/>
          </a:xfrm>
          <a:prstGeom prst="rect">
            <a:avLst/>
          </a:prstGeom>
          <a:noFill/>
          <a:ln w="28575">
            <a:solidFill>
              <a:srgbClr val="4472C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Sur la base des demandes formulées par les réservataires et des orientations données par les bailleurs sociaux : réajustement et appropriation des nouveaux objectifs </a:t>
            </a:r>
          </a:p>
        </p:txBody>
      </p:sp>
      <p:sp>
        <p:nvSpPr>
          <p:cNvPr id="18" name="ZoneTexte 17">
            <a:extLst>
              <a:ext uri="{FF2B5EF4-FFF2-40B4-BE49-F238E27FC236}">
                <a16:creationId xmlns:a16="http://schemas.microsoft.com/office/drawing/2014/main" id="{28C34348-1662-4AC6-9DA7-DE0A6BB05646}"/>
              </a:ext>
            </a:extLst>
          </p:cNvPr>
          <p:cNvSpPr txBox="1"/>
          <p:nvPr/>
        </p:nvSpPr>
        <p:spPr>
          <a:xfrm>
            <a:off x="3389821" y="1561052"/>
            <a:ext cx="2882900" cy="646331"/>
          </a:xfrm>
          <a:prstGeom prst="rect">
            <a:avLst/>
          </a:prstGeom>
          <a:noFill/>
          <a:ln w="28575">
            <a:solidFill>
              <a:srgbClr val="70AD4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En contact avec les bailleurs sociaux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Négociation des objectifs finaux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Inscription des objectifs dans la convention</a:t>
            </a:r>
          </a:p>
        </p:txBody>
      </p:sp>
      <p:sp>
        <p:nvSpPr>
          <p:cNvPr id="24" name="ZoneTexte 23">
            <a:extLst>
              <a:ext uri="{FF2B5EF4-FFF2-40B4-BE49-F238E27FC236}">
                <a16:creationId xmlns:a16="http://schemas.microsoft.com/office/drawing/2014/main" id="{E75B87A5-5683-402E-909C-1708788FD531}"/>
              </a:ext>
            </a:extLst>
          </p:cNvPr>
          <p:cNvSpPr txBox="1"/>
          <p:nvPr/>
        </p:nvSpPr>
        <p:spPr>
          <a:xfrm>
            <a:off x="3389821" y="5459510"/>
            <a:ext cx="4498033" cy="307777"/>
          </a:xfrm>
          <a:prstGeom prst="rect">
            <a:avLst/>
          </a:prstGeom>
          <a:no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2">
                    <a:lumMod val="25000"/>
                  </a:schemeClr>
                </a:solidFill>
                <a:effectLst/>
                <a:uLnTx/>
                <a:uFillTx/>
                <a:latin typeface="Calibri" panose="020F0502020204030204"/>
                <a:ea typeface="+mn-ea"/>
                <a:cs typeface="+mn-cs"/>
              </a:rPr>
              <a:t>Etat signataire de ses propres conventions</a:t>
            </a:r>
          </a:p>
        </p:txBody>
      </p:sp>
      <p:sp>
        <p:nvSpPr>
          <p:cNvPr id="26" name="ZoneTexte 25">
            <a:extLst>
              <a:ext uri="{FF2B5EF4-FFF2-40B4-BE49-F238E27FC236}">
                <a16:creationId xmlns:a16="http://schemas.microsoft.com/office/drawing/2014/main" id="{A9995A57-29CE-48AE-975D-7A235C7E9835}"/>
              </a:ext>
            </a:extLst>
          </p:cNvPr>
          <p:cNvSpPr txBox="1"/>
          <p:nvPr/>
        </p:nvSpPr>
        <p:spPr>
          <a:xfrm>
            <a:off x="6378575" y="1394448"/>
            <a:ext cx="3327400" cy="830997"/>
          </a:xfrm>
          <a:prstGeom prst="rect">
            <a:avLst/>
          </a:prstGeom>
          <a:noFill/>
          <a:ln w="28575">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Signature des conventions par tous les acteurs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Finalisation technique et organisationnelle du passage à la gestion en flux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Mise en œuvre des outils de gestion et de suivi </a:t>
            </a:r>
          </a:p>
        </p:txBody>
      </p:sp>
      <p:cxnSp>
        <p:nvCxnSpPr>
          <p:cNvPr id="27" name="Connecteur droit avec flèche 26">
            <a:extLst>
              <a:ext uri="{FF2B5EF4-FFF2-40B4-BE49-F238E27FC236}">
                <a16:creationId xmlns:a16="http://schemas.microsoft.com/office/drawing/2014/main" id="{4B732C4B-7406-4C9D-884D-8D7F69CFB709}"/>
              </a:ext>
            </a:extLst>
          </p:cNvPr>
          <p:cNvCxnSpPr>
            <a:cxnSpLocks/>
          </p:cNvCxnSpPr>
          <p:nvPr/>
        </p:nvCxnSpPr>
        <p:spPr>
          <a:xfrm>
            <a:off x="114303" y="2905401"/>
            <a:ext cx="4781547" cy="0"/>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CD3A9A1C-BA90-4A98-89F2-1C28E96C977A}"/>
              </a:ext>
            </a:extLst>
          </p:cNvPr>
          <p:cNvSpPr txBox="1"/>
          <p:nvPr/>
        </p:nvSpPr>
        <p:spPr>
          <a:xfrm>
            <a:off x="120653" y="2996705"/>
            <a:ext cx="4425947" cy="276999"/>
          </a:xfrm>
          <a:prstGeom prst="rect">
            <a:avLst/>
          </a:prstGeom>
          <a:noFill/>
          <a:ln w="28575">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Formation des équipes et accompagnement au changement</a:t>
            </a:r>
          </a:p>
        </p:txBody>
      </p:sp>
      <p:sp>
        <p:nvSpPr>
          <p:cNvPr id="32" name="ZoneTexte 31">
            <a:extLst>
              <a:ext uri="{FF2B5EF4-FFF2-40B4-BE49-F238E27FC236}">
                <a16:creationId xmlns:a16="http://schemas.microsoft.com/office/drawing/2014/main" id="{81BCA604-FA58-4F9A-9ED0-B94E3254B489}"/>
              </a:ext>
            </a:extLst>
          </p:cNvPr>
          <p:cNvSpPr txBox="1"/>
          <p:nvPr/>
        </p:nvSpPr>
        <p:spPr>
          <a:xfrm>
            <a:off x="7118350" y="5849547"/>
            <a:ext cx="2603500" cy="461665"/>
          </a:xfrm>
          <a:prstGeom prst="rect">
            <a:avLst/>
          </a:prstGeom>
          <a:no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C00000"/>
                </a:solidFill>
                <a:effectLst/>
                <a:uLnTx/>
                <a:uFillTx/>
                <a:latin typeface="Calibri" panose="020F0502020204030204"/>
                <a:ea typeface="+mn-ea"/>
                <a:cs typeface="+mn-cs"/>
              </a:rPr>
              <a:t>24 novembre 2023 : Date limite de signature des conventions bilatérales</a:t>
            </a:r>
          </a:p>
        </p:txBody>
      </p:sp>
      <p:sp>
        <p:nvSpPr>
          <p:cNvPr id="37" name="Rectangle 36">
            <a:extLst>
              <a:ext uri="{FF2B5EF4-FFF2-40B4-BE49-F238E27FC236}">
                <a16:creationId xmlns:a16="http://schemas.microsoft.com/office/drawing/2014/main" id="{8055E390-A2E9-461D-B9E2-4EC9DFEF89AA}"/>
              </a:ext>
            </a:extLst>
          </p:cNvPr>
          <p:cNvSpPr/>
          <p:nvPr/>
        </p:nvSpPr>
        <p:spPr>
          <a:xfrm>
            <a:off x="101600" y="5053609"/>
            <a:ext cx="9664699" cy="323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FADB4BC-82FA-4CBA-874B-564EBE180A54}"/>
              </a:ext>
            </a:extLst>
          </p:cNvPr>
          <p:cNvSpPr/>
          <p:nvPr/>
        </p:nvSpPr>
        <p:spPr>
          <a:xfrm>
            <a:off x="9524999" y="2578100"/>
            <a:ext cx="241300" cy="279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riangle isocèle 30">
            <a:extLst>
              <a:ext uri="{FF2B5EF4-FFF2-40B4-BE49-F238E27FC236}">
                <a16:creationId xmlns:a16="http://schemas.microsoft.com/office/drawing/2014/main" id="{8F3215C5-F25B-4DE2-A434-51C4E93020BB}"/>
              </a:ext>
            </a:extLst>
          </p:cNvPr>
          <p:cNvSpPr/>
          <p:nvPr/>
        </p:nvSpPr>
        <p:spPr>
          <a:xfrm rot="10800000">
            <a:off x="9524999" y="5372100"/>
            <a:ext cx="241300" cy="596898"/>
          </a:xfrm>
          <a:prstGeom prst="triangle">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ZoneTexte 32">
            <a:extLst>
              <a:ext uri="{FF2B5EF4-FFF2-40B4-BE49-F238E27FC236}">
                <a16:creationId xmlns:a16="http://schemas.microsoft.com/office/drawing/2014/main" id="{16EC6A5F-0559-4BF3-9EB7-D9CE5AC5389C}"/>
              </a:ext>
            </a:extLst>
          </p:cNvPr>
          <p:cNvSpPr txBox="1"/>
          <p:nvPr/>
        </p:nvSpPr>
        <p:spPr>
          <a:xfrm>
            <a:off x="2851152" y="5088148"/>
            <a:ext cx="819148" cy="276999"/>
          </a:xfrm>
          <a:prstGeom prst="rect">
            <a:avLst/>
          </a:prstGeom>
          <a:noFill/>
          <a:ln>
            <a:solidFill>
              <a:schemeClr val="bg2">
                <a:lumMod val="9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Mai 2023</a:t>
            </a:r>
          </a:p>
        </p:txBody>
      </p:sp>
      <p:sp>
        <p:nvSpPr>
          <p:cNvPr id="34" name="ZoneTexte 33">
            <a:extLst>
              <a:ext uri="{FF2B5EF4-FFF2-40B4-BE49-F238E27FC236}">
                <a16:creationId xmlns:a16="http://schemas.microsoft.com/office/drawing/2014/main" id="{01961133-1C4C-4FED-8825-B748ADC8E4B9}"/>
              </a:ext>
            </a:extLst>
          </p:cNvPr>
          <p:cNvSpPr txBox="1"/>
          <p:nvPr/>
        </p:nvSpPr>
        <p:spPr>
          <a:xfrm>
            <a:off x="5813426" y="5076929"/>
            <a:ext cx="1441447" cy="276999"/>
          </a:xfrm>
          <a:prstGeom prst="rect">
            <a:avLst/>
          </a:prstGeom>
          <a:noFill/>
          <a:ln>
            <a:solidFill>
              <a:schemeClr val="bg2">
                <a:lumMod val="9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Septembre 2023</a:t>
            </a:r>
          </a:p>
        </p:txBody>
      </p:sp>
    </p:spTree>
    <p:extLst>
      <p:ext uri="{BB962C8B-B14F-4D97-AF65-F5344CB8AC3E}">
        <p14:creationId xmlns:p14="http://schemas.microsoft.com/office/powerpoint/2010/main" val="147903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D68D41-F369-44D2-ADDA-03CCEC177865}"/>
              </a:ext>
            </a:extLst>
          </p:cNvPr>
          <p:cNvSpPr>
            <a:spLocks noGrp="1"/>
          </p:cNvSpPr>
          <p:nvPr>
            <p:ph type="body" sz="quarter" idx="12"/>
          </p:nvPr>
        </p:nvSpPr>
        <p:spPr>
          <a:xfrm>
            <a:off x="5426557" y="2042731"/>
            <a:ext cx="5729108" cy="2171470"/>
          </a:xfrm>
        </p:spPr>
        <p:txBody>
          <a:bodyPr>
            <a:normAutofit/>
          </a:bodyPr>
          <a:lstStyle/>
          <a:p>
            <a:r>
              <a:rPr lang="fr-FR" sz="5400" dirty="0">
                <a:solidFill>
                  <a:schemeClr val="tx2">
                    <a:lumMod val="50000"/>
                  </a:schemeClr>
                </a:solidFill>
              </a:rPr>
              <a:t>Les grandes étapes du rétroplanning</a:t>
            </a:r>
          </a:p>
        </p:txBody>
      </p:sp>
      <p:sp>
        <p:nvSpPr>
          <p:cNvPr id="2" name="ZoneTexte 1">
            <a:extLst>
              <a:ext uri="{FF2B5EF4-FFF2-40B4-BE49-F238E27FC236}">
                <a16:creationId xmlns:a16="http://schemas.microsoft.com/office/drawing/2014/main" id="{30D8C8A2-F1D2-449E-8E54-E0140F50F973}"/>
              </a:ext>
            </a:extLst>
          </p:cNvPr>
          <p:cNvSpPr txBox="1"/>
          <p:nvPr/>
        </p:nvSpPr>
        <p:spPr>
          <a:xfrm>
            <a:off x="1156771" y="1998210"/>
            <a:ext cx="1762699" cy="2215991"/>
          </a:xfrm>
          <a:prstGeom prst="rect">
            <a:avLst/>
          </a:prstGeom>
          <a:noFill/>
        </p:spPr>
        <p:txBody>
          <a:bodyPr wrap="square" rtlCol="0">
            <a:spAutoFit/>
          </a:bodyPr>
          <a:lstStyle/>
          <a:p>
            <a:r>
              <a:rPr lang="fr-FR" sz="13800" b="1" dirty="0">
                <a:solidFill>
                  <a:schemeClr val="tx2">
                    <a:lumMod val="50000"/>
                  </a:schemeClr>
                </a:solidFill>
                <a:cs typeface="Segoe UI Semilight" pitchFamily="34" charset="0"/>
              </a:rPr>
              <a:t>A</a:t>
            </a:r>
          </a:p>
        </p:txBody>
      </p:sp>
    </p:spTree>
    <p:custDataLst>
      <p:tags r:id="rId1"/>
    </p:custDataLst>
    <p:extLst>
      <p:ext uri="{BB962C8B-B14F-4D97-AF65-F5344CB8AC3E}">
        <p14:creationId xmlns:p14="http://schemas.microsoft.com/office/powerpoint/2010/main" val="141382032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AD1F776A-49FD-430F-BBAB-B0EC4C9F6308}"/>
              </a:ext>
            </a:extLst>
          </p:cNvPr>
          <p:cNvSpPr/>
          <p:nvPr/>
        </p:nvSpPr>
        <p:spPr>
          <a:xfrm>
            <a:off x="0" y="0"/>
            <a:ext cx="12192000" cy="1079500"/>
          </a:xfrm>
          <a:prstGeom prst="flowChartDocumen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A1. Réalisation de l’état des lieux </a:t>
            </a:r>
          </a:p>
        </p:txBody>
      </p:sp>
      <p:sp>
        <p:nvSpPr>
          <p:cNvPr id="12" name="ZoneTexte 11">
            <a:extLst>
              <a:ext uri="{FF2B5EF4-FFF2-40B4-BE49-F238E27FC236}">
                <a16:creationId xmlns:a16="http://schemas.microsoft.com/office/drawing/2014/main" id="{F0F59B46-2BFF-40C9-95DE-6B6BECFFCA15}"/>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14" name="ZoneTexte 13">
            <a:extLst>
              <a:ext uri="{FF2B5EF4-FFF2-40B4-BE49-F238E27FC236}">
                <a16:creationId xmlns:a16="http://schemas.microsoft.com/office/drawing/2014/main" id="{D00A2150-6193-4B20-AF9C-BEB55CF64E68}"/>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5" name="ZoneTexte 14">
            <a:extLst>
              <a:ext uri="{FF2B5EF4-FFF2-40B4-BE49-F238E27FC236}">
                <a16:creationId xmlns:a16="http://schemas.microsoft.com/office/drawing/2014/main" id="{B1F56855-EFB3-44DA-944D-EA185953D96D}"/>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16" name="ZoneTexte 15">
            <a:extLst>
              <a:ext uri="{FF2B5EF4-FFF2-40B4-BE49-F238E27FC236}">
                <a16:creationId xmlns:a16="http://schemas.microsoft.com/office/drawing/2014/main" id="{97B168D9-899C-42CC-B604-6EA1C1D062B5}"/>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pic>
        <p:nvPicPr>
          <p:cNvPr id="18" name="Image 17">
            <a:extLst>
              <a:ext uri="{FF2B5EF4-FFF2-40B4-BE49-F238E27FC236}">
                <a16:creationId xmlns:a16="http://schemas.microsoft.com/office/drawing/2014/main" id="{71B67C7E-E298-4C8D-BAB4-A58E243D71E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24" name="Graphique 23" descr="Livres">
            <a:extLst>
              <a:ext uri="{FF2B5EF4-FFF2-40B4-BE49-F238E27FC236}">
                <a16:creationId xmlns:a16="http://schemas.microsoft.com/office/drawing/2014/main" id="{D44B1F56-F215-4C62-A611-0394506D6A5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917546" y="1150911"/>
            <a:ext cx="377110" cy="377110"/>
          </a:xfrm>
          <a:prstGeom prst="rect">
            <a:avLst/>
          </a:prstGeom>
        </p:spPr>
      </p:pic>
      <p:sp>
        <p:nvSpPr>
          <p:cNvPr id="2" name="ZoneTexte 1">
            <a:extLst>
              <a:ext uri="{FF2B5EF4-FFF2-40B4-BE49-F238E27FC236}">
                <a16:creationId xmlns:a16="http://schemas.microsoft.com/office/drawing/2014/main" id="{512E5F46-B9EA-42D9-9F87-F7F336D6920A}"/>
              </a:ext>
            </a:extLst>
          </p:cNvPr>
          <p:cNvSpPr txBox="1"/>
          <p:nvPr/>
        </p:nvSpPr>
        <p:spPr>
          <a:xfrm>
            <a:off x="-1" y="1528027"/>
            <a:ext cx="6825673" cy="8925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L’état des lieux constitue la première étape fondamentale de la mise en œuvre de la gestion en flux. Il consiste à recenser les droits acquis par chaque réservataires.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Calibri" panose="020F0502020204030204"/>
                <a:ea typeface="+mn-ea"/>
                <a:cs typeface="+mn-cs"/>
              </a:rPr>
              <a:t>Par la suite, ce recensement servira de base de référence pour la définition du flux de chaque réservataire et donc la base du dialogue et des négociations entre tous les acteurs impliqués.</a:t>
            </a:r>
          </a:p>
        </p:txBody>
      </p:sp>
      <p:sp>
        <p:nvSpPr>
          <p:cNvPr id="5" name="ZoneTexte 4">
            <a:extLst>
              <a:ext uri="{FF2B5EF4-FFF2-40B4-BE49-F238E27FC236}">
                <a16:creationId xmlns:a16="http://schemas.microsoft.com/office/drawing/2014/main" id="{A8E6A611-2B06-4F99-A356-C8F41C5D8B46}"/>
              </a:ext>
            </a:extLst>
          </p:cNvPr>
          <p:cNvSpPr txBox="1"/>
          <p:nvPr/>
        </p:nvSpPr>
        <p:spPr>
          <a:xfrm>
            <a:off x="6907576" y="4384198"/>
            <a:ext cx="5132024" cy="892552"/>
          </a:xfrm>
          <a:prstGeom prst="rect">
            <a:avLst/>
          </a:prstGeom>
          <a:noFill/>
          <a:ln w="28575">
            <a:solidFill>
              <a:schemeClr val="bg2">
                <a:lumMod val="90000"/>
              </a:schemeClr>
            </a:solidFill>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Informer les réservataires de son territoire de la </a:t>
            </a:r>
            <a:r>
              <a:rPr lang="fr-FR" sz="1300" b="1" dirty="0">
                <a:solidFill>
                  <a:schemeClr val="tx1">
                    <a:lumMod val="50000"/>
                    <a:lumOff val="50000"/>
                  </a:schemeClr>
                </a:solidFill>
                <a:latin typeface="Calibri" panose="020F0502020204030204"/>
              </a:rPr>
              <a:t>réception de cet état des lieux</a:t>
            </a:r>
            <a:r>
              <a:rPr lang="fr-FR" sz="1300" dirty="0">
                <a:solidFill>
                  <a:schemeClr val="tx1">
                    <a:lumMod val="50000"/>
                    <a:lumOff val="50000"/>
                  </a:schemeClr>
                </a:solidFill>
                <a:latin typeface="Calibri" panose="020F0502020204030204"/>
              </a:rPr>
              <a:t> et des </a:t>
            </a:r>
            <a:r>
              <a:rPr lang="fr-FR" sz="1300" b="1" dirty="0">
                <a:solidFill>
                  <a:schemeClr val="tx1">
                    <a:lumMod val="50000"/>
                    <a:lumOff val="50000"/>
                  </a:schemeClr>
                </a:solidFill>
                <a:latin typeface="Calibri" panose="020F0502020204030204"/>
              </a:rPr>
              <a:t>enjeux de fiabilisation des données </a:t>
            </a:r>
            <a:r>
              <a:rPr lang="fr-FR" sz="1300" dirty="0">
                <a:solidFill>
                  <a:schemeClr val="tx1">
                    <a:lumMod val="50000"/>
                    <a:lumOff val="50000"/>
                  </a:schemeClr>
                </a:solidFill>
                <a:latin typeface="Calibri" panose="020F0502020204030204"/>
              </a:rPr>
              <a:t>(c’est cet état des lieux qui servira de base à la définition du </a:t>
            </a:r>
            <a:r>
              <a:rPr lang="fr-FR" sz="1300" dirty="0" smtClean="0">
                <a:solidFill>
                  <a:schemeClr val="tx1">
                    <a:lumMod val="50000"/>
                    <a:lumOff val="50000"/>
                  </a:schemeClr>
                </a:solidFill>
                <a:latin typeface="Calibri" panose="020F0502020204030204"/>
              </a:rPr>
              <a:t>flux).</a:t>
            </a:r>
            <a:endParaRPr lang="fr-FR" sz="1300" dirty="0">
              <a:solidFill>
                <a:schemeClr val="tx1">
                  <a:lumMod val="50000"/>
                  <a:lumOff val="50000"/>
                </a:schemeClr>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Rappel de la </a:t>
            </a:r>
            <a:r>
              <a:rPr lang="fr-FR" sz="1300" b="1" dirty="0">
                <a:solidFill>
                  <a:schemeClr val="tx1">
                    <a:lumMod val="50000"/>
                    <a:lumOff val="50000"/>
                  </a:schemeClr>
                </a:solidFill>
                <a:latin typeface="Calibri" panose="020F0502020204030204"/>
              </a:rPr>
              <a:t>date de transmission </a:t>
            </a:r>
            <a:r>
              <a:rPr lang="fr-FR" sz="1300" dirty="0">
                <a:solidFill>
                  <a:schemeClr val="tx1">
                    <a:lumMod val="50000"/>
                    <a:lumOff val="50000"/>
                  </a:schemeClr>
                </a:solidFill>
                <a:latin typeface="Calibri" panose="020F0502020204030204"/>
              </a:rPr>
              <a:t>de l’état des </a:t>
            </a:r>
            <a:r>
              <a:rPr lang="fr-FR" sz="1300" dirty="0" smtClean="0">
                <a:solidFill>
                  <a:schemeClr val="tx1">
                    <a:lumMod val="50000"/>
                    <a:lumOff val="50000"/>
                  </a:schemeClr>
                </a:solidFill>
                <a:latin typeface="Calibri" panose="020F0502020204030204"/>
              </a:rPr>
              <a:t>lieux</a:t>
            </a:r>
            <a:endPar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35" name="ZoneTexte 34">
            <a:extLst>
              <a:ext uri="{FF2B5EF4-FFF2-40B4-BE49-F238E27FC236}">
                <a16:creationId xmlns:a16="http://schemas.microsoft.com/office/drawing/2014/main" id="{9994AA43-9181-4387-93B4-77EDCC2684D3}"/>
              </a:ext>
            </a:extLst>
          </p:cNvPr>
          <p:cNvSpPr txBox="1"/>
          <p:nvPr/>
        </p:nvSpPr>
        <p:spPr>
          <a:xfrm>
            <a:off x="8730427" y="1535021"/>
            <a:ext cx="3461573" cy="892552"/>
          </a:xfrm>
          <a:prstGeom prst="rect">
            <a:avLst/>
          </a:prstGeom>
          <a:noFill/>
        </p:spPr>
        <p:txBody>
          <a:bodyPr wrap="square" rtlCol="0">
            <a:spAutoFit/>
          </a:bodyPr>
          <a:lstStyle/>
          <a:p>
            <a:pPr marL="285750" indent="-285750" algn="just">
              <a:buFont typeface="Arial" panose="020B0604020202020204" pitchFamily="34" charset="0"/>
              <a:buChar char="•"/>
              <a:defRPr/>
            </a:pPr>
            <a:r>
              <a:rPr lang="fr-FR" sz="1300" dirty="0">
                <a:solidFill>
                  <a:prstClr val="black"/>
                </a:solidFill>
                <a:latin typeface="Calibri" panose="020F0502020204030204"/>
              </a:rPr>
              <a:t>Cadre régional diffusé en septembre 2021</a:t>
            </a:r>
          </a:p>
          <a:p>
            <a:pPr marL="285750" indent="-285750" algn="just">
              <a:buFont typeface="Arial" panose="020B0604020202020204" pitchFamily="34" charset="0"/>
              <a:buChar char="•"/>
              <a:defRPr/>
            </a:pPr>
            <a:r>
              <a:rPr lang="fr-FR" sz="1300" dirty="0">
                <a:solidFill>
                  <a:prstClr val="black"/>
                </a:solidFill>
                <a:latin typeface="Calibri" panose="020F0502020204030204"/>
              </a:rPr>
              <a:t>Création d’un espace « </a:t>
            </a:r>
            <a:r>
              <a:rPr lang="fr-FR" sz="1300" dirty="0" err="1">
                <a:solidFill>
                  <a:prstClr val="black"/>
                </a:solidFill>
                <a:latin typeface="Calibri" panose="020F0502020204030204"/>
              </a:rPr>
              <a:t>Resana</a:t>
            </a:r>
            <a:r>
              <a:rPr lang="fr-FR" sz="1300" dirty="0">
                <a:solidFill>
                  <a:prstClr val="black"/>
                </a:solidFill>
                <a:latin typeface="Calibri" panose="020F0502020204030204"/>
              </a:rPr>
              <a:t> » pour faciliter le partage des informations</a:t>
            </a:r>
          </a:p>
          <a:p>
            <a:pPr marL="285750" indent="-285750" algn="just">
              <a:buFont typeface="Arial" panose="020B0604020202020204" pitchFamily="34" charset="0"/>
              <a:buChar char="•"/>
              <a:defRPr/>
            </a:pPr>
            <a:r>
              <a:rPr lang="fr-FR" sz="1300" dirty="0">
                <a:solidFill>
                  <a:prstClr val="black"/>
                </a:solidFill>
                <a:latin typeface="Calibri" panose="020F0502020204030204"/>
              </a:rPr>
              <a:t>FAQ DRIHL/AORIF</a:t>
            </a:r>
          </a:p>
        </p:txBody>
      </p:sp>
      <p:sp>
        <p:nvSpPr>
          <p:cNvPr id="19" name="ZoneTexte 18">
            <a:extLst>
              <a:ext uri="{FF2B5EF4-FFF2-40B4-BE49-F238E27FC236}">
                <a16:creationId xmlns:a16="http://schemas.microsoft.com/office/drawing/2014/main" id="{C60DBD20-4BA2-477C-A1A0-8B1328B24BEA}"/>
              </a:ext>
            </a:extLst>
          </p:cNvPr>
          <p:cNvSpPr txBox="1"/>
          <p:nvPr/>
        </p:nvSpPr>
        <p:spPr>
          <a:xfrm>
            <a:off x="54997" y="3299795"/>
            <a:ext cx="5229427" cy="492443"/>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latin typeface="Calibri" panose="020F0502020204030204"/>
              </a:rPr>
              <a:t>Les bailleurs du territoire disposant d’un parc de logements réservés au réservataire </a:t>
            </a:r>
          </a:p>
        </p:txBody>
      </p:sp>
      <p:sp>
        <p:nvSpPr>
          <p:cNvPr id="17" name="ZoneTexte 16">
            <a:extLst>
              <a:ext uri="{FF2B5EF4-FFF2-40B4-BE49-F238E27FC236}">
                <a16:creationId xmlns:a16="http://schemas.microsoft.com/office/drawing/2014/main" id="{9D508960-59FF-4A8C-B113-707149EA81E6}"/>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pic>
        <p:nvPicPr>
          <p:cNvPr id="21" name="Graphique 20" descr="Liste de vérification (droite à gauche)">
            <a:extLst>
              <a:ext uri="{FF2B5EF4-FFF2-40B4-BE49-F238E27FC236}">
                <a16:creationId xmlns:a16="http://schemas.microsoft.com/office/drawing/2014/main" id="{3BF82178-0672-46F3-A478-1B7FDBF47BB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29711" y="3963215"/>
            <a:ext cx="382191" cy="382191"/>
          </a:xfrm>
          <a:prstGeom prst="rect">
            <a:avLst/>
          </a:prstGeom>
        </p:spPr>
      </p:pic>
      <p:sp>
        <p:nvSpPr>
          <p:cNvPr id="23" name="ZoneTexte 22">
            <a:extLst>
              <a:ext uri="{FF2B5EF4-FFF2-40B4-BE49-F238E27FC236}">
                <a16:creationId xmlns:a16="http://schemas.microsoft.com/office/drawing/2014/main" id="{476C9164-E104-4477-9544-000FC57A1BC2}"/>
              </a:ext>
            </a:extLst>
          </p:cNvPr>
          <p:cNvSpPr txBox="1"/>
          <p:nvPr/>
        </p:nvSpPr>
        <p:spPr>
          <a:xfrm>
            <a:off x="152401" y="4384198"/>
            <a:ext cx="5132024" cy="1892826"/>
          </a:xfrm>
          <a:prstGeom prst="rect">
            <a:avLst/>
          </a:prstGeom>
          <a:noFill/>
          <a:ln w="28575">
            <a:solidFill>
              <a:schemeClr val="bg2">
                <a:lumMod val="90000"/>
              </a:schemeClr>
            </a:solidFill>
          </a:ln>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1</a:t>
            </a:r>
            <a:r>
              <a:rPr lang="fr-FR" sz="1300" b="1" baseline="30000" dirty="0">
                <a:solidFill>
                  <a:schemeClr val="tx1">
                    <a:lumMod val="50000"/>
                    <a:lumOff val="50000"/>
                  </a:schemeClr>
                </a:solidFill>
                <a:latin typeface="Calibri" panose="020F0502020204030204"/>
              </a:rPr>
              <a:t>ère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étape d’état des lieux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réalisé par les bailleurs sur la base réglementaire avec appui d’un document uniforme en Ile-de-France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Transmission aux réservataires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Travail en chambre par les réservataires pour s’assurer que les bonnes informations ont été transmises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1" i="0" u="none" strike="noStrike" kern="1200" cap="none" spc="0" normalizeH="0" baseline="0" noProof="0" dirty="0" smtClean="0">
                <a:ln>
                  <a:noFill/>
                </a:ln>
                <a:solidFill>
                  <a:schemeClr val="tx1">
                    <a:lumMod val="50000"/>
                    <a:lumOff val="50000"/>
                  </a:schemeClr>
                </a:solidFill>
                <a:effectLst/>
                <a:uLnTx/>
                <a:uFillTx/>
                <a:latin typeface="Calibri" panose="020F0502020204030204"/>
                <a:ea typeface="+mn-ea"/>
                <a:cs typeface="+mn-cs"/>
              </a:rPr>
              <a:t>Aller-retour </a:t>
            </a: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avec les bailleurs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pour modifications, informations complémentaires…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Si pas de convention de réservation et pas de suivi par les bailleurs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a:t>
            </a:r>
            <a:r>
              <a:rPr kumimoji="0" lang="fr-FR" sz="1300" b="0" i="0" u="none" strike="noStrike" kern="1200" cap="none" spc="0" normalizeH="0" baseline="0" noProof="0" dirty="0" smtClean="0">
                <a:ln>
                  <a:noFill/>
                </a:ln>
                <a:solidFill>
                  <a:schemeClr val="tx1">
                    <a:lumMod val="50000"/>
                    <a:lumOff val="50000"/>
                  </a:schemeClr>
                </a:solidFill>
                <a:effectLst/>
                <a:uLnTx/>
                <a:uFillTx/>
                <a:latin typeface="Calibri" panose="020F0502020204030204"/>
                <a:ea typeface="+mn-ea"/>
                <a:cs typeface="+mn-cs"/>
              </a:rPr>
              <a:t>éventuellement</a:t>
            </a:r>
            <a:r>
              <a:rPr kumimoji="0" lang="fr-FR" sz="1300" b="0" i="0" u="none" strike="noStrike" kern="1200" cap="none" spc="0" normalizeH="0" noProof="0" dirty="0" smtClean="0">
                <a:ln>
                  <a:noFill/>
                </a:ln>
                <a:solidFill>
                  <a:schemeClr val="tx1">
                    <a:lumMod val="50000"/>
                    <a:lumOff val="50000"/>
                  </a:schemeClr>
                </a:solidFill>
                <a:effectLst/>
                <a:uLnTx/>
                <a:uFillTx/>
                <a:latin typeface="Calibri" panose="020F0502020204030204"/>
                <a:ea typeface="+mn-ea"/>
                <a:cs typeface="+mn-cs"/>
              </a:rPr>
              <a:t> </a:t>
            </a:r>
            <a:r>
              <a:rPr kumimoji="0" lang="fr-FR" sz="1300" b="0" i="0" u="none" strike="noStrike" kern="1200" cap="none" spc="0" normalizeH="0" baseline="0" noProof="0" dirty="0" smtClean="0">
                <a:ln>
                  <a:noFill/>
                </a:ln>
                <a:solidFill>
                  <a:schemeClr val="tx1">
                    <a:lumMod val="50000"/>
                    <a:lumOff val="50000"/>
                  </a:schemeClr>
                </a:solidFill>
                <a:effectLst/>
                <a:uLnTx/>
                <a:uFillTx/>
                <a:latin typeface="Calibri" panose="020F0502020204030204"/>
                <a:ea typeface="+mn-ea"/>
                <a:cs typeface="+mn-cs"/>
              </a:rPr>
              <a:t>utilisation </a:t>
            </a:r>
            <a:r>
              <a:rPr kumimoji="0" lang="fr-FR" sz="13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de la base de donnée RPLS</a:t>
            </a:r>
          </a:p>
        </p:txBody>
      </p:sp>
      <p:sp>
        <p:nvSpPr>
          <p:cNvPr id="25" name="ZoneTexte 24">
            <a:extLst>
              <a:ext uri="{FF2B5EF4-FFF2-40B4-BE49-F238E27FC236}">
                <a16:creationId xmlns:a16="http://schemas.microsoft.com/office/drawing/2014/main" id="{B7831AA7-9101-4FB6-AA46-DB43DD982BEB}"/>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pic>
        <p:nvPicPr>
          <p:cNvPr id="26" name="Graphique 25" descr="Salle de conseil">
            <a:extLst>
              <a:ext uri="{FF2B5EF4-FFF2-40B4-BE49-F238E27FC236}">
                <a16:creationId xmlns:a16="http://schemas.microsoft.com/office/drawing/2014/main" id="{4613CBB2-2241-4E13-886C-BC142FFFDAA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7188" y="2861921"/>
            <a:ext cx="479432" cy="479432"/>
          </a:xfrm>
          <a:prstGeom prst="rect">
            <a:avLst/>
          </a:prstGeom>
        </p:spPr>
      </p:pic>
      <p:cxnSp>
        <p:nvCxnSpPr>
          <p:cNvPr id="7" name="Connecteur droit 6">
            <a:extLst>
              <a:ext uri="{FF2B5EF4-FFF2-40B4-BE49-F238E27FC236}">
                <a16:creationId xmlns:a16="http://schemas.microsoft.com/office/drawing/2014/main" id="{9E01BE9D-E36D-48FB-A90F-121ED3E902CA}"/>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49E9CD96-53AA-4574-88E7-EAF58D0AAC2C}"/>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75DAC6F-2D6B-4D4A-9EA1-4640830DDE1C}"/>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30" name="Rectangle 29">
            <a:extLst>
              <a:ext uri="{FF2B5EF4-FFF2-40B4-BE49-F238E27FC236}">
                <a16:creationId xmlns:a16="http://schemas.microsoft.com/office/drawing/2014/main" id="{C44B9983-43AD-4589-84F9-7C48B6B6EB55}"/>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pic>
        <p:nvPicPr>
          <p:cNvPr id="31" name="Graphique 30" descr="Salle de conseil">
            <a:extLst>
              <a:ext uri="{FF2B5EF4-FFF2-40B4-BE49-F238E27FC236}">
                <a16:creationId xmlns:a16="http://schemas.microsoft.com/office/drawing/2014/main" id="{F065342D-A7C7-4063-8EC2-A85E11277DB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233130" y="2851108"/>
            <a:ext cx="479432" cy="479432"/>
          </a:xfrm>
          <a:prstGeom prst="rect">
            <a:avLst/>
          </a:prstGeom>
        </p:spPr>
      </p:pic>
      <p:pic>
        <p:nvPicPr>
          <p:cNvPr id="32" name="Graphique 31" descr="Liste de vérification (droite à gauche)">
            <a:extLst>
              <a:ext uri="{FF2B5EF4-FFF2-40B4-BE49-F238E27FC236}">
                <a16:creationId xmlns:a16="http://schemas.microsoft.com/office/drawing/2014/main" id="{6D77D7FE-1F96-4E39-A7E0-515A3F5E650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649133" y="3960669"/>
            <a:ext cx="382191" cy="382191"/>
          </a:xfrm>
          <a:prstGeom prst="rect">
            <a:avLst/>
          </a:prstGeom>
        </p:spPr>
      </p:pic>
      <p:sp>
        <p:nvSpPr>
          <p:cNvPr id="29" name="ZoneTexte 28">
            <a:extLst>
              <a:ext uri="{FF2B5EF4-FFF2-40B4-BE49-F238E27FC236}">
                <a16:creationId xmlns:a16="http://schemas.microsoft.com/office/drawing/2014/main" id="{22433D6D-D72E-409D-9967-070A0137573B}"/>
              </a:ext>
            </a:extLst>
          </p:cNvPr>
          <p:cNvSpPr txBox="1"/>
          <p:nvPr/>
        </p:nvSpPr>
        <p:spPr>
          <a:xfrm>
            <a:off x="9023260" y="3255700"/>
            <a:ext cx="5229427" cy="292388"/>
          </a:xfrm>
          <a:prstGeom prst="rect">
            <a:avLst/>
          </a:prstGeom>
          <a:noFill/>
        </p:spPr>
        <p:txBody>
          <a:bodyPr wrap="square" rtlCol="0">
            <a:spAutoFit/>
          </a:bodyPr>
          <a:lstStyle/>
          <a:p>
            <a:pPr marL="171450" indent="-171450" algn="just">
              <a:buFont typeface="Arial" panose="020B0604020202020204" pitchFamily="34" charset="0"/>
              <a:buChar char="•"/>
              <a:defRPr/>
            </a:pPr>
            <a:r>
              <a:rPr lang="fr-FR" sz="1300" dirty="0">
                <a:solidFill>
                  <a:schemeClr val="tx1">
                    <a:lumMod val="50000"/>
                    <a:lumOff val="50000"/>
                  </a:schemeClr>
                </a:solidFill>
                <a:latin typeface="Calibri" panose="020F0502020204030204"/>
              </a:rPr>
              <a:t>Les collectivités réservataires du territoire </a:t>
            </a:r>
          </a:p>
        </p:txBody>
      </p:sp>
    </p:spTree>
    <p:extLst>
      <p:ext uri="{BB962C8B-B14F-4D97-AF65-F5344CB8AC3E}">
        <p14:creationId xmlns:p14="http://schemas.microsoft.com/office/powerpoint/2010/main" val="282915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rganigramme : Document 10">
            <a:extLst>
              <a:ext uri="{FF2B5EF4-FFF2-40B4-BE49-F238E27FC236}">
                <a16:creationId xmlns:a16="http://schemas.microsoft.com/office/drawing/2014/main" id="{9CCCE789-8EFF-4F88-ABDF-D0A8A679B369}"/>
              </a:ext>
            </a:extLst>
          </p:cNvPr>
          <p:cNvSpPr/>
          <p:nvPr/>
        </p:nvSpPr>
        <p:spPr>
          <a:xfrm flipH="1">
            <a:off x="0" y="0"/>
            <a:ext cx="12192000" cy="1079500"/>
          </a:xfrm>
          <a:prstGeom prst="flowChartDocumen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fr-FR" sz="3200" b="0" i="0" u="none" strike="noStrike" kern="1200" cap="none" spc="0" normalizeH="0" baseline="0" noProof="0" dirty="0">
                <a:ln>
                  <a:noFill/>
                </a:ln>
                <a:solidFill>
                  <a:prstClr val="white"/>
                </a:solidFill>
                <a:effectLst/>
                <a:uLnTx/>
                <a:uFillTx/>
                <a:latin typeface="Bahnschrift SemiCondensed" panose="020B0502040204020203" pitchFamily="34" charset="0"/>
                <a:ea typeface="+mn-ea"/>
                <a:cs typeface="+mn-cs"/>
              </a:rPr>
              <a:t>A2. </a:t>
            </a:r>
            <a:r>
              <a:rPr lang="fr-FR" sz="3200" dirty="0">
                <a:solidFill>
                  <a:prstClr val="white"/>
                </a:solidFill>
                <a:latin typeface="Bahnschrift SemiCondensed" panose="020B0502040204020203" pitchFamily="34" charset="0"/>
              </a:rPr>
              <a:t>Echange avec les bailleurs sur l'état des réservations</a:t>
            </a:r>
          </a:p>
        </p:txBody>
      </p:sp>
      <p:sp>
        <p:nvSpPr>
          <p:cNvPr id="15" name="ZoneTexte 14">
            <a:extLst>
              <a:ext uri="{FF2B5EF4-FFF2-40B4-BE49-F238E27FC236}">
                <a16:creationId xmlns:a16="http://schemas.microsoft.com/office/drawing/2014/main" id="{89D755DC-D65D-407A-9242-DF3C8C42AB37}"/>
              </a:ext>
            </a:extLst>
          </p:cNvPr>
          <p:cNvSpPr txBox="1"/>
          <p:nvPr/>
        </p:nvSpPr>
        <p:spPr>
          <a:xfrm flipH="1">
            <a:off x="0" y="1126608"/>
            <a:ext cx="2286000"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Contexte, intérêt et objectif</a:t>
            </a:r>
          </a:p>
        </p:txBody>
      </p:sp>
      <p:sp>
        <p:nvSpPr>
          <p:cNvPr id="16" name="ZoneTexte 15">
            <a:extLst>
              <a:ext uri="{FF2B5EF4-FFF2-40B4-BE49-F238E27FC236}">
                <a16:creationId xmlns:a16="http://schemas.microsoft.com/office/drawing/2014/main" id="{016D68FF-D5AD-45B2-8C80-CBD434984DD8}"/>
              </a:ext>
            </a:extLst>
          </p:cNvPr>
          <p:cNvSpPr txBox="1"/>
          <p:nvPr/>
        </p:nvSpPr>
        <p:spPr>
          <a:xfrm>
            <a:off x="1" y="2934355"/>
            <a:ext cx="320040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sp>
        <p:nvSpPr>
          <p:cNvPr id="17" name="ZoneTexte 16">
            <a:extLst>
              <a:ext uri="{FF2B5EF4-FFF2-40B4-BE49-F238E27FC236}">
                <a16:creationId xmlns:a16="http://schemas.microsoft.com/office/drawing/2014/main" id="{5CC2659C-DA36-47E0-BB2E-7F5F92087159}"/>
              </a:ext>
            </a:extLst>
          </p:cNvPr>
          <p:cNvSpPr txBox="1"/>
          <p:nvPr/>
        </p:nvSpPr>
        <p:spPr>
          <a:xfrm>
            <a:off x="10372436" y="1112440"/>
            <a:ext cx="1819564" cy="382191"/>
          </a:xfrm>
          <a:prstGeom prst="flowChartPunchedCard">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Documentation utile</a:t>
            </a:r>
          </a:p>
        </p:txBody>
      </p:sp>
      <p:sp>
        <p:nvSpPr>
          <p:cNvPr id="18" name="ZoneTexte 17">
            <a:extLst>
              <a:ext uri="{FF2B5EF4-FFF2-40B4-BE49-F238E27FC236}">
                <a16:creationId xmlns:a16="http://schemas.microsoft.com/office/drawing/2014/main" id="{34E4AB42-466E-4679-8E99-853ED8A4048B}"/>
              </a:ext>
            </a:extLst>
          </p:cNvPr>
          <p:cNvSpPr txBox="1"/>
          <p:nvPr/>
        </p:nvSpPr>
        <p:spPr>
          <a:xfrm>
            <a:off x="10039349" y="3960670"/>
            <a:ext cx="2152649"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5" name="ZoneTexte 34">
            <a:extLst>
              <a:ext uri="{FF2B5EF4-FFF2-40B4-BE49-F238E27FC236}">
                <a16:creationId xmlns:a16="http://schemas.microsoft.com/office/drawing/2014/main" id="{0903DBCE-DEF7-4A44-9B71-6739E966CEEB}"/>
              </a:ext>
            </a:extLst>
          </p:cNvPr>
          <p:cNvSpPr txBox="1"/>
          <p:nvPr/>
        </p:nvSpPr>
        <p:spPr>
          <a:xfrm>
            <a:off x="6907576" y="4384198"/>
            <a:ext cx="5132024" cy="1092607"/>
          </a:xfrm>
          <a:prstGeom prst="rect">
            <a:avLst/>
          </a:prstGeom>
          <a:noFill/>
          <a:ln w="28575">
            <a:solidFill>
              <a:schemeClr val="bg2">
                <a:lumMod val="90000"/>
              </a:schemeClr>
            </a:solidFill>
          </a:ln>
        </p:spPr>
        <p:txBody>
          <a:bodyPr wrap="square" rtlCol="0">
            <a:spAutoFit/>
          </a:bodyPr>
          <a:lstStyle/>
          <a:p>
            <a:pPr marL="285750" lvl="0" indent="-285750" algn="just">
              <a:buFont typeface="Arial" panose="020B0604020202020204" pitchFamily="34" charset="0"/>
              <a:buChar char="•"/>
              <a:defRPr/>
            </a:pPr>
            <a:r>
              <a:rPr lang="fr-FR" sz="1300" dirty="0" smtClean="0">
                <a:solidFill>
                  <a:schemeClr val="tx1">
                    <a:lumMod val="50000"/>
                    <a:lumOff val="50000"/>
                  </a:schemeClr>
                </a:solidFill>
              </a:rPr>
              <a:t>Disposer, pour le contingent communal du territoire, d’une vision exhaustive  avec </a:t>
            </a:r>
            <a:r>
              <a:rPr lang="fr-FR" sz="1300" b="1" dirty="0" smtClean="0">
                <a:solidFill>
                  <a:schemeClr val="tx1">
                    <a:lumMod val="50000"/>
                    <a:lumOff val="50000"/>
                  </a:schemeClr>
                </a:solidFill>
              </a:rPr>
              <a:t>de l’état des lieux des réservations fiabilisé</a:t>
            </a:r>
            <a:endParaRPr lang="fr-FR" sz="1300" dirty="0" smtClean="0">
              <a:solidFill>
                <a:schemeClr val="tx1">
                  <a:lumMod val="50000"/>
                  <a:lumOff val="50000"/>
                </a:schemeClr>
              </a:solidFill>
            </a:endParaRPr>
          </a:p>
          <a:p>
            <a:pPr marL="285750" lvl="0" indent="-285750" algn="just">
              <a:buFont typeface="Arial" panose="020B0604020202020204" pitchFamily="34" charset="0"/>
              <a:buChar char="•"/>
              <a:defRPr/>
            </a:pPr>
            <a:r>
              <a:rPr lang="fr-FR" sz="1300" dirty="0" smtClean="0">
                <a:solidFill>
                  <a:schemeClr val="tx1">
                    <a:lumMod val="50000"/>
                    <a:lumOff val="50000"/>
                  </a:schemeClr>
                </a:solidFill>
              </a:rPr>
              <a:t>Téléchargement via RESANA </a:t>
            </a:r>
            <a:r>
              <a:rPr lang="fr-FR" sz="1300" b="1" dirty="0" smtClean="0">
                <a:solidFill>
                  <a:schemeClr val="tx1">
                    <a:lumMod val="50000"/>
                    <a:lumOff val="50000"/>
                  </a:schemeClr>
                </a:solidFill>
              </a:rPr>
              <a:t>et analyse des synthèses des états des lieux des réservation par bailleur </a:t>
            </a:r>
            <a:r>
              <a:rPr lang="fr-FR" sz="1300" dirty="0" smtClean="0">
                <a:solidFill>
                  <a:schemeClr val="tx1">
                    <a:lumMod val="50000"/>
                    <a:lumOff val="50000"/>
                  </a:schemeClr>
                </a:solidFill>
              </a:rPr>
              <a:t>afin de disposer d’une vision de l’état des réservations de son territoire</a:t>
            </a:r>
            <a:endParaRPr lang="fr-FR" sz="1300" dirty="0">
              <a:solidFill>
                <a:schemeClr val="tx1">
                  <a:lumMod val="50000"/>
                  <a:lumOff val="50000"/>
                </a:schemeClr>
              </a:solidFill>
            </a:endParaRPr>
          </a:p>
        </p:txBody>
      </p:sp>
      <p:sp>
        <p:nvSpPr>
          <p:cNvPr id="36" name="ZoneTexte 35">
            <a:extLst>
              <a:ext uri="{FF2B5EF4-FFF2-40B4-BE49-F238E27FC236}">
                <a16:creationId xmlns:a16="http://schemas.microsoft.com/office/drawing/2014/main" id="{B360E948-A53C-4B89-9D7B-8B011EDF96EA}"/>
              </a:ext>
            </a:extLst>
          </p:cNvPr>
          <p:cNvSpPr txBox="1"/>
          <p:nvPr/>
        </p:nvSpPr>
        <p:spPr>
          <a:xfrm>
            <a:off x="54998" y="3299795"/>
            <a:ext cx="3545122" cy="692497"/>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Bailleurs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DRIHL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dirty="0">
                <a:solidFill>
                  <a:schemeClr val="tx1">
                    <a:lumMod val="50000"/>
                    <a:lumOff val="50000"/>
                  </a:schemeClr>
                </a:solidFill>
              </a:rPr>
              <a:t>Si le réservataire est une commune : EPCI </a:t>
            </a:r>
          </a:p>
        </p:txBody>
      </p:sp>
      <p:sp>
        <p:nvSpPr>
          <p:cNvPr id="37" name="ZoneTexte 36">
            <a:extLst>
              <a:ext uri="{FF2B5EF4-FFF2-40B4-BE49-F238E27FC236}">
                <a16:creationId xmlns:a16="http://schemas.microsoft.com/office/drawing/2014/main" id="{68CB684D-9A4B-4CB3-8129-57C4E1F92D66}"/>
              </a:ext>
            </a:extLst>
          </p:cNvPr>
          <p:cNvSpPr txBox="1"/>
          <p:nvPr/>
        </p:nvSpPr>
        <p:spPr>
          <a:xfrm flipH="1">
            <a:off x="-1" y="3960670"/>
            <a:ext cx="2004291" cy="382191"/>
          </a:xfrm>
          <a:prstGeom prst="flowChartPunchedCard">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Méthodologie indicative </a:t>
            </a:r>
          </a:p>
        </p:txBody>
      </p:sp>
      <p:sp>
        <p:nvSpPr>
          <p:cNvPr id="39" name="ZoneTexte 38">
            <a:extLst>
              <a:ext uri="{FF2B5EF4-FFF2-40B4-BE49-F238E27FC236}">
                <a16:creationId xmlns:a16="http://schemas.microsoft.com/office/drawing/2014/main" id="{EFB3A619-EA32-4E7E-80F4-B15C01BE5C84}"/>
              </a:ext>
            </a:extLst>
          </p:cNvPr>
          <p:cNvSpPr txBox="1"/>
          <p:nvPr/>
        </p:nvSpPr>
        <p:spPr>
          <a:xfrm>
            <a:off x="152401" y="4384198"/>
            <a:ext cx="5132024" cy="1292662"/>
          </a:xfrm>
          <a:prstGeom prst="rect">
            <a:avLst/>
          </a:prstGeom>
          <a:noFill/>
          <a:ln w="28575">
            <a:solidFill>
              <a:schemeClr val="bg2">
                <a:lumMod val="90000"/>
              </a:schemeClr>
            </a:solidFill>
          </a:ln>
        </p:spPr>
        <p:txBody>
          <a:bodyPr wrap="square" rtlCol="0">
            <a:spAutoFit/>
          </a:bodyPr>
          <a:lstStyle/>
          <a:p>
            <a:pPr marL="171450" lvl="0" indent="-171450" algn="just">
              <a:buFont typeface="Arial" panose="020B0604020202020204" pitchFamily="34" charset="0"/>
              <a:buChar char="•"/>
              <a:defRPr/>
            </a:pPr>
            <a:r>
              <a:rPr lang="fr-FR" sz="1300" b="1" dirty="0">
                <a:solidFill>
                  <a:schemeClr val="tx1">
                    <a:lumMod val="50000"/>
                    <a:lumOff val="50000"/>
                  </a:schemeClr>
                </a:solidFill>
              </a:rPr>
              <a:t>Validation</a:t>
            </a:r>
            <a:r>
              <a:rPr lang="fr-FR" sz="1300" dirty="0">
                <a:solidFill>
                  <a:schemeClr val="tx1">
                    <a:lumMod val="50000"/>
                    <a:lumOff val="50000"/>
                  </a:schemeClr>
                </a:solidFill>
              </a:rPr>
              <a:t> d’un état des lieux commun au réservataire et aux bailleurs sociaux</a:t>
            </a:r>
          </a:p>
          <a:p>
            <a:pPr marL="171450" lvl="0" indent="-171450" algn="just">
              <a:buFont typeface="Arial" panose="020B0604020202020204" pitchFamily="34" charset="0"/>
              <a:buChar char="•"/>
              <a:defRPr/>
            </a:pPr>
            <a:r>
              <a:rPr lang="fr-FR" sz="1300" b="1" dirty="0">
                <a:solidFill>
                  <a:schemeClr val="tx1">
                    <a:lumMod val="50000"/>
                    <a:lumOff val="50000"/>
                  </a:schemeClr>
                </a:solidFill>
              </a:rPr>
              <a:t>Si le réservataire est une commune : </a:t>
            </a:r>
            <a:r>
              <a:rPr lang="fr-FR" sz="1300" dirty="0">
                <a:solidFill>
                  <a:schemeClr val="tx1">
                    <a:lumMod val="50000"/>
                    <a:lumOff val="50000"/>
                  </a:schemeClr>
                </a:solidFill>
              </a:rPr>
              <a:t>transmission </a:t>
            </a:r>
            <a:r>
              <a:rPr lang="fr-FR" sz="1300" dirty="0" smtClean="0">
                <a:solidFill>
                  <a:schemeClr val="tx1">
                    <a:lumMod val="50000"/>
                    <a:lumOff val="50000"/>
                  </a:schemeClr>
                </a:solidFill>
              </a:rPr>
              <a:t>possible de </a:t>
            </a:r>
            <a:r>
              <a:rPr lang="fr-FR" sz="1300" dirty="0">
                <a:solidFill>
                  <a:schemeClr val="tx1">
                    <a:lumMod val="50000"/>
                    <a:lumOff val="50000"/>
                  </a:schemeClr>
                </a:solidFill>
              </a:rPr>
              <a:t>son état des lieux à l’EPCI/EPT pour vision intercommunale </a:t>
            </a:r>
          </a:p>
          <a:p>
            <a:pPr marL="171450" lvl="0" indent="-171450" algn="just">
              <a:buFont typeface="Arial" panose="020B0604020202020204" pitchFamily="34" charset="0"/>
              <a:buChar char="•"/>
              <a:defRPr/>
            </a:pPr>
            <a:r>
              <a:rPr lang="fr-FR" sz="1300" dirty="0" smtClean="0">
                <a:solidFill>
                  <a:schemeClr val="tx1">
                    <a:lumMod val="50000"/>
                    <a:lumOff val="50000"/>
                  </a:schemeClr>
                </a:solidFill>
              </a:rPr>
              <a:t>Partage de </a:t>
            </a:r>
            <a:r>
              <a:rPr lang="fr-FR" sz="1300" b="1" dirty="0" smtClean="0">
                <a:solidFill>
                  <a:schemeClr val="tx1">
                    <a:lumMod val="50000"/>
                    <a:lumOff val="50000"/>
                  </a:schemeClr>
                </a:solidFill>
              </a:rPr>
              <a:t>documents synthèses</a:t>
            </a:r>
            <a:r>
              <a:rPr lang="fr-FR" sz="1300" dirty="0" smtClean="0">
                <a:solidFill>
                  <a:schemeClr val="tx1">
                    <a:lumMod val="50000"/>
                    <a:lumOff val="50000"/>
                  </a:schemeClr>
                </a:solidFill>
              </a:rPr>
              <a:t> par la DRIHL et l’AORIF </a:t>
            </a:r>
            <a:r>
              <a:rPr lang="fr-FR" sz="1300" dirty="0">
                <a:solidFill>
                  <a:schemeClr val="tx1">
                    <a:lumMod val="50000"/>
                    <a:lumOff val="50000"/>
                  </a:schemeClr>
                </a:solidFill>
              </a:rPr>
              <a:t>aux réservataires et aux EPCI </a:t>
            </a:r>
            <a:r>
              <a:rPr lang="fr-FR" sz="1300" dirty="0" smtClean="0">
                <a:solidFill>
                  <a:schemeClr val="tx1">
                    <a:lumMod val="50000"/>
                    <a:lumOff val="50000"/>
                  </a:schemeClr>
                </a:solidFill>
              </a:rPr>
              <a:t>à partir de </a:t>
            </a:r>
            <a:r>
              <a:rPr lang="fr-FR" sz="1300" dirty="0">
                <a:solidFill>
                  <a:schemeClr val="tx1">
                    <a:lumMod val="50000"/>
                    <a:lumOff val="50000"/>
                  </a:schemeClr>
                </a:solidFill>
              </a:rPr>
              <a:t>septembre </a:t>
            </a:r>
            <a:r>
              <a:rPr lang="fr-FR" sz="1300" dirty="0" smtClean="0">
                <a:solidFill>
                  <a:schemeClr val="tx1">
                    <a:lumMod val="50000"/>
                    <a:lumOff val="50000"/>
                  </a:schemeClr>
                </a:solidFill>
              </a:rPr>
              <a:t>2022</a:t>
            </a:r>
            <a:endParaRPr lang="fr-FR" sz="1300" dirty="0">
              <a:solidFill>
                <a:schemeClr val="tx1">
                  <a:lumMod val="50000"/>
                  <a:lumOff val="50000"/>
                </a:schemeClr>
              </a:solidFill>
            </a:endParaRPr>
          </a:p>
        </p:txBody>
      </p:sp>
      <p:sp>
        <p:nvSpPr>
          <p:cNvPr id="40" name="ZoneTexte 39">
            <a:extLst>
              <a:ext uri="{FF2B5EF4-FFF2-40B4-BE49-F238E27FC236}">
                <a16:creationId xmlns:a16="http://schemas.microsoft.com/office/drawing/2014/main" id="{F530D12F-9DB4-4922-8ECB-8544F8571EB0}"/>
              </a:ext>
            </a:extLst>
          </p:cNvPr>
          <p:cNvSpPr txBox="1"/>
          <p:nvPr/>
        </p:nvSpPr>
        <p:spPr>
          <a:xfrm flipH="1">
            <a:off x="8859349" y="2923541"/>
            <a:ext cx="3332650" cy="334566"/>
          </a:xfrm>
          <a:prstGeom prst="snip1Rect">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Interlocuteurs et partenaires à mobiliser</a:t>
            </a:r>
          </a:p>
        </p:txBody>
      </p:sp>
      <p:cxnSp>
        <p:nvCxnSpPr>
          <p:cNvPr id="42" name="Connecteur droit 41">
            <a:extLst>
              <a:ext uri="{FF2B5EF4-FFF2-40B4-BE49-F238E27FC236}">
                <a16:creationId xmlns:a16="http://schemas.microsoft.com/office/drawing/2014/main" id="{A4D02BFD-CE11-4F7C-9BF6-EA812E877B1C}"/>
              </a:ext>
            </a:extLst>
          </p:cNvPr>
          <p:cNvCxnSpPr>
            <a:cxnSpLocks/>
          </p:cNvCxnSpPr>
          <p:nvPr/>
        </p:nvCxnSpPr>
        <p:spPr>
          <a:xfrm>
            <a:off x="6077527" y="2655166"/>
            <a:ext cx="18473" cy="4066309"/>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65C7EB45-2485-4C31-B1DE-C0B044B11768}"/>
              </a:ext>
            </a:extLst>
          </p:cNvPr>
          <p:cNvCxnSpPr>
            <a:cxnSpLocks/>
          </p:cNvCxnSpPr>
          <p:nvPr/>
        </p:nvCxnSpPr>
        <p:spPr>
          <a:xfrm flipH="1">
            <a:off x="228846" y="2623128"/>
            <a:ext cx="11584463"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E8A6CA3-439F-476C-B0A9-448CE75C350D}"/>
              </a:ext>
            </a:extLst>
          </p:cNvPr>
          <p:cNvSpPr/>
          <p:nvPr/>
        </p:nvSpPr>
        <p:spPr>
          <a:xfrm>
            <a:off x="2133601" y="2510455"/>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réservataire</a:t>
            </a:r>
          </a:p>
        </p:txBody>
      </p:sp>
      <p:sp>
        <p:nvSpPr>
          <p:cNvPr id="45" name="Rectangle 44">
            <a:extLst>
              <a:ext uri="{FF2B5EF4-FFF2-40B4-BE49-F238E27FC236}">
                <a16:creationId xmlns:a16="http://schemas.microsoft.com/office/drawing/2014/main" id="{0FCC6F4C-A246-45A3-84C4-CBC918026A32}"/>
              </a:ext>
            </a:extLst>
          </p:cNvPr>
          <p:cNvSpPr/>
          <p:nvPr/>
        </p:nvSpPr>
        <p:spPr>
          <a:xfrm>
            <a:off x="8347188" y="2536862"/>
            <a:ext cx="1957950" cy="21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tant que chef de file</a:t>
            </a:r>
          </a:p>
        </p:txBody>
      </p:sp>
      <p:sp>
        <p:nvSpPr>
          <p:cNvPr id="32" name="ZoneTexte 31">
            <a:extLst>
              <a:ext uri="{FF2B5EF4-FFF2-40B4-BE49-F238E27FC236}">
                <a16:creationId xmlns:a16="http://schemas.microsoft.com/office/drawing/2014/main" id="{C042189B-703B-441E-A5DB-8E1C9E86156C}"/>
              </a:ext>
            </a:extLst>
          </p:cNvPr>
          <p:cNvSpPr txBox="1"/>
          <p:nvPr/>
        </p:nvSpPr>
        <p:spPr>
          <a:xfrm>
            <a:off x="88850" y="1511837"/>
            <a:ext cx="9828696" cy="1092607"/>
          </a:xfrm>
          <a:prstGeom prst="rect">
            <a:avLst/>
          </a:prstGeom>
          <a:noFill/>
        </p:spPr>
        <p:txBody>
          <a:bodyPr wrap="square" rtlCol="0">
            <a:spAutoFit/>
          </a:bodyPr>
          <a:lstStyle/>
          <a:p>
            <a:pPr algn="just">
              <a:defRPr/>
            </a:pPr>
            <a:r>
              <a:rPr lang="fr-FR" sz="1300" dirty="0" smtClean="0">
                <a:solidFill>
                  <a:prstClr val="black"/>
                </a:solidFill>
                <a:latin typeface="Calibri" panose="020F0502020204030204"/>
              </a:rPr>
              <a:t>Une</a:t>
            </a:r>
            <a:r>
              <a:rPr kumimoji="0" lang="fr-FR" sz="1300" b="0" i="0" u="none" strike="noStrike" kern="1200" cap="none" spc="0" normalizeH="0" baseline="0" noProof="0" dirty="0" smtClean="0">
                <a:ln>
                  <a:noFill/>
                </a:ln>
                <a:solidFill>
                  <a:prstClr val="black"/>
                </a:solidFill>
                <a:effectLst/>
                <a:uLnTx/>
                <a:uFillTx/>
                <a:latin typeface="Calibri" panose="020F0502020204030204"/>
                <a:ea typeface="+mn-ea"/>
                <a:cs typeface="+mn-cs"/>
              </a:rPr>
              <a:t> fois l’état des lieux réalisé en collaboration avec les bailleurs sociaux, parfois au fil de plusieurs échanges, il s’agira désormais de valider un état des lieux final avec le bailleur</a:t>
            </a:r>
            <a:r>
              <a:rPr lang="fr-FR" sz="1300" dirty="0">
                <a:solidFill>
                  <a:prstClr val="black"/>
                </a:solidFill>
              </a:rPr>
              <a:t>. </a:t>
            </a:r>
            <a:r>
              <a:rPr lang="fr-FR" sz="1300" dirty="0" smtClean="0">
                <a:solidFill>
                  <a:prstClr val="black"/>
                </a:solidFill>
              </a:rPr>
              <a:t>C’est à partir de ce document, qui sera amené à être actualisé, que sera transformé les droits de suite en droits uniques. C’est aussi </a:t>
            </a:r>
            <a:r>
              <a:rPr lang="fr-FR" sz="1300" dirty="0">
                <a:solidFill>
                  <a:prstClr val="black"/>
                </a:solidFill>
              </a:rPr>
              <a:t>ce document qui servira de base pour le calcul du flux de chaque réservataire (voir fiche B.2</a:t>
            </a:r>
            <a:r>
              <a:rPr lang="fr-FR" sz="1300" dirty="0" smtClean="0">
                <a:solidFill>
                  <a:prstClr val="black"/>
                </a:solidFill>
              </a:rPr>
              <a:t>). Par ailleurs, le bailleur transmet à la DRIHL et l’AORIF une synthèse  de l’état de lieux des réservations pour diffusion de ces dernier </a:t>
            </a:r>
            <a:r>
              <a:rPr lang="fr-FR" sz="1300" dirty="0">
                <a:solidFill>
                  <a:prstClr val="black"/>
                </a:solidFill>
              </a:rPr>
              <a:t>à partir de la rentrée de septembre 2022 à tous les réservataires et EPCI/EPT. </a:t>
            </a:r>
          </a:p>
        </p:txBody>
      </p:sp>
      <p:pic>
        <p:nvPicPr>
          <p:cNvPr id="46" name="Image 45">
            <a:extLst>
              <a:ext uri="{FF2B5EF4-FFF2-40B4-BE49-F238E27FC236}">
                <a16:creationId xmlns:a16="http://schemas.microsoft.com/office/drawing/2014/main" id="{429B8E69-2092-449A-BCCB-D2C3FBD6D6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25935">
            <a:off x="2291394" y="1115827"/>
            <a:ext cx="416391" cy="416391"/>
          </a:xfrm>
          <a:prstGeom prst="rect">
            <a:avLst/>
          </a:prstGeom>
        </p:spPr>
      </p:pic>
      <p:pic>
        <p:nvPicPr>
          <p:cNvPr id="47" name="Graphique 46" descr="Livres">
            <a:extLst>
              <a:ext uri="{FF2B5EF4-FFF2-40B4-BE49-F238E27FC236}">
                <a16:creationId xmlns:a16="http://schemas.microsoft.com/office/drawing/2014/main" id="{D4C3644A-B120-4C9F-A4B9-81581C656B4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917546" y="1150911"/>
            <a:ext cx="377110" cy="377110"/>
          </a:xfrm>
          <a:prstGeom prst="rect">
            <a:avLst/>
          </a:prstGeom>
        </p:spPr>
      </p:pic>
      <p:pic>
        <p:nvPicPr>
          <p:cNvPr id="48" name="Graphique 47" descr="Liste de vérification (droite à gauche)">
            <a:extLst>
              <a:ext uri="{FF2B5EF4-FFF2-40B4-BE49-F238E27FC236}">
                <a16:creationId xmlns:a16="http://schemas.microsoft.com/office/drawing/2014/main" id="{4D12F54B-152D-4010-AF1B-1A24714654F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029711" y="3963215"/>
            <a:ext cx="382191" cy="382191"/>
          </a:xfrm>
          <a:prstGeom prst="rect">
            <a:avLst/>
          </a:prstGeom>
        </p:spPr>
      </p:pic>
      <p:pic>
        <p:nvPicPr>
          <p:cNvPr id="49" name="Graphique 48" descr="Salle de conseil">
            <a:extLst>
              <a:ext uri="{FF2B5EF4-FFF2-40B4-BE49-F238E27FC236}">
                <a16:creationId xmlns:a16="http://schemas.microsoft.com/office/drawing/2014/main" id="{70EAE00E-35F6-475A-8FD5-8E131661479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347188" y="2861921"/>
            <a:ext cx="479432" cy="479432"/>
          </a:xfrm>
          <a:prstGeom prst="rect">
            <a:avLst/>
          </a:prstGeom>
        </p:spPr>
      </p:pic>
      <p:pic>
        <p:nvPicPr>
          <p:cNvPr id="50" name="Graphique 49" descr="Salle de conseil">
            <a:extLst>
              <a:ext uri="{FF2B5EF4-FFF2-40B4-BE49-F238E27FC236}">
                <a16:creationId xmlns:a16="http://schemas.microsoft.com/office/drawing/2014/main" id="{D6A13979-6B5D-49FB-B5AE-C990F4E07E9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233130" y="2851108"/>
            <a:ext cx="479432" cy="479432"/>
          </a:xfrm>
          <a:prstGeom prst="rect">
            <a:avLst/>
          </a:prstGeom>
        </p:spPr>
      </p:pic>
      <p:pic>
        <p:nvPicPr>
          <p:cNvPr id="51" name="Graphique 50" descr="Liste de vérification (droite à gauche)">
            <a:extLst>
              <a:ext uri="{FF2B5EF4-FFF2-40B4-BE49-F238E27FC236}">
                <a16:creationId xmlns:a16="http://schemas.microsoft.com/office/drawing/2014/main" id="{20C805D5-88A3-4E72-BDA4-6983AE03CFE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649133" y="3960669"/>
            <a:ext cx="382191" cy="382191"/>
          </a:xfrm>
          <a:prstGeom prst="rect">
            <a:avLst/>
          </a:prstGeom>
        </p:spPr>
      </p:pic>
      <p:sp>
        <p:nvSpPr>
          <p:cNvPr id="24" name="ZoneTexte 23">
            <a:extLst>
              <a:ext uri="{FF2B5EF4-FFF2-40B4-BE49-F238E27FC236}">
                <a16:creationId xmlns:a16="http://schemas.microsoft.com/office/drawing/2014/main" id="{72DDE480-D62A-4189-B466-067CDD7F6983}"/>
              </a:ext>
            </a:extLst>
          </p:cNvPr>
          <p:cNvSpPr txBox="1"/>
          <p:nvPr/>
        </p:nvSpPr>
        <p:spPr>
          <a:xfrm>
            <a:off x="9050413" y="3274317"/>
            <a:ext cx="5229427" cy="292388"/>
          </a:xfrm>
          <a:prstGeom prst="rect">
            <a:avLst/>
          </a:prstGeom>
          <a:noFill/>
        </p:spPr>
        <p:txBody>
          <a:bodyPr wrap="square" rtlCol="0">
            <a:spAutoFit/>
          </a:bodyPr>
          <a:lstStyle/>
          <a:p>
            <a:pPr marL="171450" indent="-171450" algn="just">
              <a:buFont typeface="Arial" panose="020B0604020202020204" pitchFamily="34" charset="0"/>
              <a:buChar char="•"/>
              <a:defRPr/>
            </a:pPr>
            <a:r>
              <a:rPr lang="fr-FR" sz="1300" dirty="0">
                <a:solidFill>
                  <a:schemeClr val="tx1">
                    <a:lumMod val="50000"/>
                    <a:lumOff val="50000"/>
                  </a:schemeClr>
                </a:solidFill>
                <a:latin typeface="Calibri" panose="020F0502020204030204"/>
              </a:rPr>
              <a:t>Les collectivités réservataires du territoire </a:t>
            </a:r>
          </a:p>
        </p:txBody>
      </p:sp>
      <p:sp>
        <p:nvSpPr>
          <p:cNvPr id="2" name="Rectangle 1">
            <a:extLst>
              <a:ext uri="{FF2B5EF4-FFF2-40B4-BE49-F238E27FC236}">
                <a16:creationId xmlns:a16="http://schemas.microsoft.com/office/drawing/2014/main" id="{2BDF6666-5069-4B9D-9F52-299D048A25EB}"/>
              </a:ext>
            </a:extLst>
          </p:cNvPr>
          <p:cNvSpPr/>
          <p:nvPr/>
        </p:nvSpPr>
        <p:spPr>
          <a:xfrm>
            <a:off x="10614519" y="1526984"/>
            <a:ext cx="1550809" cy="292388"/>
          </a:xfrm>
          <a:prstGeom prst="rect">
            <a:avLst/>
          </a:prstGeom>
        </p:spPr>
        <p:txBody>
          <a:bodyPr wrap="none">
            <a:spAutoFit/>
          </a:bodyPr>
          <a:lstStyle/>
          <a:p>
            <a:pPr marL="171450" indent="-171450">
              <a:buFont typeface="Arial" panose="020B0604020202020204" pitchFamily="34" charset="0"/>
              <a:buChar char="•"/>
            </a:pPr>
            <a:r>
              <a:rPr lang="fr-FR" sz="1300" dirty="0"/>
              <a:t>FAQ DRIHL/AORIF</a:t>
            </a:r>
          </a:p>
        </p:txBody>
      </p:sp>
    </p:spTree>
    <p:extLst>
      <p:ext uri="{BB962C8B-B14F-4D97-AF65-F5344CB8AC3E}">
        <p14:creationId xmlns:p14="http://schemas.microsoft.com/office/powerpoint/2010/main" val="1945197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lient xmlns="a050e9f6-8e32-4669-99ae-345289fb9c6b">DIRECTION INTERMINISTERIELLE DE LA TRANSFORMATION PUBLIQUE</Client>
    <Numéro_x0020_de_x0020_mission xmlns="a050e9f6-8e32-4669-99ae-345289fb9c6b">0067</Numéro_x0020_de_x0020_mission>
    <Produit xmlns="a050e9f6-8e32-4669-99ae-345289fb9c6b">ACC</Produit>
    <Responsable_x0020_de_x0020_mission xmlns="a050e9f6-8e32-4669-99ae-345289fb9c6b">celine.grava@mail-alpha.com</Responsable_x0020_de_x0020_mission>
    <Assistante xmlns="a050e9f6-8e32-4669-99ae-345289fb9c6b">laurence.pommier@mail-alpha.com</Assistante>
    <Equipe xmlns="a050e9f6-8e32-4669-99ae-345289fb9c6b">9153</Equipe>
    <Site_x0020_client xmlns="a050e9f6-8e32-4669-99ae-345289fb9c6b">
      <Url xsi:nil="true"/>
      <Description xsi:nil="true"/>
    </Site_x0020_client>
    <Année xmlns="a050e9f6-8e32-4669-99ae-345289fb9c6b">2020</Année>
    <ID_x0020_client xmlns="a050e9f6-8e32-4669-99ae-345289fb9c6b" xsi:nil="true"/>
    <ScriptExecuted xmlns="a050e9f6-8e32-4669-99ae-345289fb9c6b" xsi:nil="true"/>
    <URL_x0020_mission xmlns="a050e9f6-8e32-4669-99ae-345289fb9c6b">
      <Url xsi:nil="true"/>
      <Description xsi:nil="true"/>
    </URL_x0020_mission>
    <Secteur xmlns="a050e9f6-8e32-4669-99ae-345289fb9c6b">---</Secteur>
    <Intitulé_x0020_de_x0020_la_x0020_mission xmlns="a050e9f6-8e32-4669-99ae-345289fb9c6b" xsi:nil="true"/>
    <Site_x0020_mission xmlns="a050e9f6-8e32-4669-99ae-345289fb9c6b">
      <Url xsi:nil="true"/>
      <Description xsi:nil="true"/>
    </Site_x0020_mis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319387893AD34CAF8932D2C682D503" ma:contentTypeVersion="" ma:contentTypeDescription="Crée un document." ma:contentTypeScope="" ma:versionID="7b00a6a7697a660c3395231c78932a35">
  <xsd:schema xmlns:xsd="http://www.w3.org/2001/XMLSchema" xmlns:xs="http://www.w3.org/2001/XMLSchema" xmlns:p="http://schemas.microsoft.com/office/2006/metadata/properties" xmlns:ns2="a050e9f6-8e32-4669-99ae-345289fb9c6b" xmlns:ns3="7EB0CB60-47EF-49EB-A2AB-929EDAE9E440" xmlns:ns4="7eb0cb60-47ef-49eb-a2ab-929edae9e440" targetNamespace="http://schemas.microsoft.com/office/2006/metadata/properties" ma:root="true" ma:fieldsID="9eb92c25c6793d90fdadf3a4ba4d8358" ns2:_="" ns3:_="" ns4:_="">
    <xsd:import namespace="a050e9f6-8e32-4669-99ae-345289fb9c6b"/>
    <xsd:import namespace="7EB0CB60-47EF-49EB-A2AB-929EDAE9E440"/>
    <xsd:import namespace="7eb0cb60-47ef-49eb-a2ab-929edae9e440"/>
    <xsd:element name="properties">
      <xsd:complexType>
        <xsd:sequence>
          <xsd:element name="documentManagement">
            <xsd:complexType>
              <xsd:all>
                <xsd:element ref="ns2:Année" minOccurs="0"/>
                <xsd:element ref="ns2:Assistante" minOccurs="0"/>
                <xsd:element ref="ns2:Client" minOccurs="0"/>
                <xsd:element ref="ns2:Equipe" minOccurs="0"/>
                <xsd:element ref="ns2:ID_x0020_client" minOccurs="0"/>
                <xsd:element ref="ns2:Intitulé_x0020_de_x0020_la_x0020_mission" minOccurs="0"/>
                <xsd:element ref="ns2:Numéro_x0020_de_x0020_mission" minOccurs="0"/>
                <xsd:element ref="ns2:Produit" minOccurs="0"/>
                <xsd:element ref="ns2:Responsable_x0020_de_x0020_mission" minOccurs="0"/>
                <xsd:element ref="ns2:ScriptExecuted" minOccurs="0"/>
                <xsd:element ref="ns2:Secteur" minOccurs="0"/>
                <xsd:element ref="ns2:Site_x0020_client" minOccurs="0"/>
                <xsd:element ref="ns2:Site_x0020_mission" minOccurs="0"/>
                <xsd:element ref="ns2:URL_x0020_mission" minOccurs="0"/>
                <xsd:element ref="ns3:MediaServiceMetadata" minOccurs="0"/>
                <xsd:element ref="ns3:MediaServiceFastMetadata"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0e9f6-8e32-4669-99ae-345289fb9c6b" elementFormDefault="qualified">
    <xsd:import namespace="http://schemas.microsoft.com/office/2006/documentManagement/types"/>
    <xsd:import namespace="http://schemas.microsoft.com/office/infopath/2007/PartnerControls"/>
    <xsd:element name="Année" ma:index="2" nillable="true" ma:displayName="Année" ma:default="2020" ma:internalName="Ann_x00e9_e">
      <xsd:simpleType>
        <xsd:restriction base="dms:Text">
          <xsd:maxLength value="255"/>
        </xsd:restriction>
      </xsd:simpleType>
    </xsd:element>
    <xsd:element name="Assistante" ma:index="3" nillable="true" ma:displayName="Assistante" ma:default="laurence.pommier@mail-alpha.com" ma:internalName="Assistante">
      <xsd:simpleType>
        <xsd:restriction base="dms:Text">
          <xsd:maxLength value="255"/>
        </xsd:restriction>
      </xsd:simpleType>
    </xsd:element>
    <xsd:element name="Client" ma:index="4" nillable="true" ma:displayName="Client" ma:default="DIRECTION INTERMINISTERIELLE DE LA TRANSFORMATION PUBLIQUE" ma:internalName="Client">
      <xsd:simpleType>
        <xsd:restriction base="dms:Text">
          <xsd:maxLength value="255"/>
        </xsd:restriction>
      </xsd:simpleType>
    </xsd:element>
    <xsd:element name="Equipe" ma:index="5" nillable="true" ma:displayName="Equipe" ma:default="9153" ma:internalName="Equipe">
      <xsd:simpleType>
        <xsd:restriction base="dms:Text">
          <xsd:maxLength value="255"/>
        </xsd:restriction>
      </xsd:simpleType>
    </xsd:element>
    <xsd:element name="ID_x0020_client" ma:index="6" nillable="true" ma:displayName="ID client" ma:internalName="ID_x0020_client">
      <xsd:simpleType>
        <xsd:restriction base="dms:Text">
          <xsd:maxLength value="255"/>
        </xsd:restriction>
      </xsd:simpleType>
    </xsd:element>
    <xsd:element name="Intitulé_x0020_de_x0020_la_x0020_mission" ma:index="7" nillable="true" ma:displayName="Intitulé de la mission" ma:internalName="Intitul_x00e9__x0020_de_x0020_la_x0020_mission">
      <xsd:simpleType>
        <xsd:restriction base="dms:Text">
          <xsd:maxLength value="255"/>
        </xsd:restriction>
      </xsd:simpleType>
    </xsd:element>
    <xsd:element name="Numéro_x0020_de_x0020_mission" ma:index="8" nillable="true" ma:displayName="Numéro de mission" ma:default="0067" ma:internalName="Num_x00e9_ro_x0020_de_x0020_mission">
      <xsd:simpleType>
        <xsd:restriction base="dms:Text">
          <xsd:maxLength value="255"/>
        </xsd:restriction>
      </xsd:simpleType>
    </xsd:element>
    <xsd:element name="Produit" ma:index="9" nillable="true" ma:displayName="Produit" ma:default="ACC" ma:internalName="Produit">
      <xsd:simpleType>
        <xsd:restriction base="dms:Text">
          <xsd:maxLength value="255"/>
        </xsd:restriction>
      </xsd:simpleType>
    </xsd:element>
    <xsd:element name="Responsable_x0020_de_x0020_mission" ma:index="10" nillable="true" ma:displayName="Responsable de mission" ma:default="celine.grava@mail-alpha.com" ma:internalName="Responsable_x0020_de_x0020_mission">
      <xsd:simpleType>
        <xsd:restriction base="dms:Text">
          <xsd:maxLength value="255"/>
        </xsd:restriction>
      </xsd:simpleType>
    </xsd:element>
    <xsd:element name="ScriptExecuted" ma:index="11" nillable="true" ma:displayName="ScriptExecuted" ma:internalName="ScriptExecuted" ma:percentage="FALSE">
      <xsd:simpleType>
        <xsd:restriction base="dms:Number"/>
      </xsd:simpleType>
    </xsd:element>
    <xsd:element name="Secteur" ma:index="12" nillable="true" ma:displayName="Secteur" ma:default="---" ma:internalName="Secteur">
      <xsd:simpleType>
        <xsd:restriction base="dms:Text">
          <xsd:maxLength value="255"/>
        </xsd:restriction>
      </xsd:simpleType>
    </xsd:element>
    <xsd:element name="Site_x0020_client" ma:index="13" nillable="true" ma:displayName="Site client" ma:format="Hyperlink" ma:internalName="Site_x0020_client">
      <xsd:complexType>
        <xsd:complexContent>
          <xsd:extension base="dms:URL">
            <xsd:sequence>
              <xsd:element name="Url" type="dms:ValidUrl" minOccurs="0" nillable="true"/>
              <xsd:element name="Description" type="xsd:string" nillable="true"/>
            </xsd:sequence>
          </xsd:extension>
        </xsd:complexContent>
      </xsd:complexType>
    </xsd:element>
    <xsd:element name="Site_x0020_mission" ma:index="14" nillable="true" ma:displayName="Site mission" ma:format="Hyperlink" ma:internalName="Site_x0020_mission">
      <xsd:complexType>
        <xsd:complexContent>
          <xsd:extension base="dms:URL">
            <xsd:sequence>
              <xsd:element name="Url" type="dms:ValidUrl" minOccurs="0" nillable="true"/>
              <xsd:element name="Description" type="xsd:string" nillable="true"/>
            </xsd:sequence>
          </xsd:extension>
        </xsd:complexContent>
      </xsd:complexType>
    </xsd:element>
    <xsd:element name="URL_x0020_mission" ma:index="21" nillable="true" ma:displayName="URL mission" ma:format="Hyperlink" ma:internalName="URL_x0020_mission">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B0CB60-47EF-49EB-A2AB-929EDAE9E440"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b0cb60-47ef-49eb-a2ab-929edae9e440" elementFormDefault="qualified">
    <xsd:import namespace="http://schemas.microsoft.com/office/2006/documentManagement/types"/>
    <xsd:import namespace="http://schemas.microsoft.com/office/infopath/2007/PartnerControls"/>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32F6E0-07C5-45DF-A6E2-61931EFF0163}">
  <ds:schemaRefs>
    <ds:schemaRef ds:uri="a050e9f6-8e32-4669-99ae-345289fb9c6b"/>
    <ds:schemaRef ds:uri="http://schemas.microsoft.com/office/2006/metadata/properties"/>
    <ds:schemaRef ds:uri="http://schemas.microsoft.com/office/2006/documentManagement/types"/>
    <ds:schemaRef ds:uri="7eb0cb60-47ef-49eb-a2ab-929edae9e440"/>
    <ds:schemaRef ds:uri="http://purl.org/dc/elements/1.1/"/>
    <ds:schemaRef ds:uri="http://schemas.openxmlformats.org/package/2006/metadata/core-properties"/>
    <ds:schemaRef ds:uri="http://schemas.microsoft.com/office/infopath/2007/PartnerControls"/>
    <ds:schemaRef ds:uri="http://www.w3.org/XML/1998/namespace"/>
    <ds:schemaRef ds:uri="7EB0CB60-47EF-49EB-A2AB-929EDAE9E440"/>
    <ds:schemaRef ds:uri="http://purl.org/dc/dcmitype/"/>
    <ds:schemaRef ds:uri="http://purl.org/dc/terms/"/>
  </ds:schemaRefs>
</ds:datastoreItem>
</file>

<file path=customXml/itemProps2.xml><?xml version="1.0" encoding="utf-8"?>
<ds:datastoreItem xmlns:ds="http://schemas.openxmlformats.org/officeDocument/2006/customXml" ds:itemID="{0285FFD4-A8F9-4D50-969E-C083DA493721}">
  <ds:schemaRefs>
    <ds:schemaRef ds:uri="http://schemas.microsoft.com/sharepoint/v3/contenttype/forms"/>
  </ds:schemaRefs>
</ds:datastoreItem>
</file>

<file path=customXml/itemProps3.xml><?xml version="1.0" encoding="utf-8"?>
<ds:datastoreItem xmlns:ds="http://schemas.openxmlformats.org/officeDocument/2006/customXml" ds:itemID="{EF12ADD8-397C-4746-ABE7-6A35CE060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0e9f6-8e32-4669-99ae-345289fb9c6b"/>
    <ds:schemaRef ds:uri="7EB0CB60-47EF-49EB-A2AB-929EDAE9E440"/>
    <ds:schemaRef ds:uri="7eb0cb60-47ef-49eb-a2ab-929edae9e4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6117</TotalTime>
  <Words>3651</Words>
  <Application>Microsoft Office PowerPoint</Application>
  <PresentationFormat>Grand écran</PresentationFormat>
  <Paragraphs>287</Paragraphs>
  <Slides>19</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Bahnschrift SemiCondensed</vt:lpstr>
      <vt:lpstr>Calibri</vt:lpstr>
      <vt:lpstr>Calibri Light</vt:lpstr>
      <vt:lpstr>Marianne</vt:lpstr>
      <vt:lpstr>Segoe UI Semilight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Nabil BOUSSOUIRA</dc:creator>
  <cp:lastModifiedBy>BOUSSOUIRA Nabil</cp:lastModifiedBy>
  <cp:revision>106</cp:revision>
  <dcterms:created xsi:type="dcterms:W3CDTF">2022-07-05T12:57:18Z</dcterms:created>
  <dcterms:modified xsi:type="dcterms:W3CDTF">2023-01-19T23:13:28Z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0x01010019319387893AD34CAF8932D2C682D503</vt:lpwstr>
  </property>
</Properties>
</file>